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webp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8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9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0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1.xml" ContentType="application/vnd.openxmlformats-officedocument.theme+xml"/>
  <Override PartName="/ppt/slideLayouts/slideLayout93.xml" ContentType="application/vnd.openxmlformats-officedocument.presentationml.slideLayout+xml"/>
  <Override PartName="/ppt/theme/theme12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3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  <p:sldMasterId id="2147483651" r:id="rId2"/>
    <p:sldMasterId id="2147483669" r:id="rId3"/>
    <p:sldMasterId id="2147483677" r:id="rId4"/>
    <p:sldMasterId id="2147483705" r:id="rId5"/>
    <p:sldMasterId id="2147483707" r:id="rId6"/>
    <p:sldMasterId id="2147483709" r:id="rId7"/>
    <p:sldMasterId id="2147483737" r:id="rId8"/>
    <p:sldMasterId id="2147483759" r:id="rId9"/>
    <p:sldMasterId id="2147483773" r:id="rId10"/>
    <p:sldMasterId id="2147483813" r:id="rId11"/>
    <p:sldMasterId id="2147483866" r:id="rId12"/>
    <p:sldMasterId id="2147483880" r:id="rId13"/>
    <p:sldMasterId id="2147483906" r:id="rId14"/>
  </p:sldMasterIdLst>
  <p:notesMasterIdLst>
    <p:notesMasterId r:id="rId30"/>
  </p:notesMasterIdLst>
  <p:sldIdLst>
    <p:sldId id="256" r:id="rId15"/>
    <p:sldId id="459" r:id="rId16"/>
    <p:sldId id="533" r:id="rId17"/>
    <p:sldId id="543" r:id="rId18"/>
    <p:sldId id="532" r:id="rId19"/>
    <p:sldId id="534" r:id="rId20"/>
    <p:sldId id="535" r:id="rId21"/>
    <p:sldId id="540" r:id="rId22"/>
    <p:sldId id="537" r:id="rId23"/>
    <p:sldId id="538" r:id="rId24"/>
    <p:sldId id="539" r:id="rId25"/>
    <p:sldId id="536" r:id="rId26"/>
    <p:sldId id="544" r:id="rId27"/>
    <p:sldId id="403" r:id="rId28"/>
    <p:sldId id="531" r:id="rId29"/>
  </p:sldIdLst>
  <p:sldSz cx="12192000" cy="6858000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4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75307" autoAdjust="0"/>
  </p:normalViewPr>
  <p:slideViewPr>
    <p:cSldViewPr snapToGrid="0" snapToObjects="1" showGuides="1">
      <p:cViewPr varScale="1">
        <p:scale>
          <a:sx n="66" d="100"/>
          <a:sy n="66" d="100"/>
        </p:scale>
        <p:origin x="1310" y="38"/>
      </p:cViewPr>
      <p:guideLst>
        <p:guide orient="horz" pos="3645"/>
        <p:guide pos="3840"/>
      </p:guideLst>
    </p:cSldViewPr>
  </p:slideViewPr>
  <p:outlineViewPr>
    <p:cViewPr>
      <p:scale>
        <a:sx n="33" d="100"/>
        <a:sy n="33" d="100"/>
      </p:scale>
      <p:origin x="0" y="-4707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2F75CE-DB7D-4DAF-9F8B-763E56690A75}" type="datetimeFigureOut">
              <a:rPr lang="sv-SE" smtClean="0"/>
              <a:t>2023-09-11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19406-D94C-40C0-9AFF-FDF2B179503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6836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19406-D94C-40C0-9AFF-FDF2B1795036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9923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What do shipping customers want?</a:t>
            </a:r>
          </a:p>
          <a:p>
            <a:pPr marL="457200" indent="-457200">
              <a:buAutoNum type="arabicParenR"/>
            </a:pPr>
            <a:r>
              <a:rPr lang="en-GB" noProof="0" dirty="0" smtClean="0"/>
              <a:t>24/7 operations – the cost of processing industry standing still </a:t>
            </a:r>
          </a:p>
          <a:p>
            <a:pPr marL="457200" indent="-457200">
              <a:buAutoNum type="arabicParenR"/>
            </a:pPr>
            <a:r>
              <a:rPr lang="en-GB" dirty="0" smtClean="0"/>
              <a:t>Cost efficient operations – to be competitive</a:t>
            </a:r>
          </a:p>
          <a:p>
            <a:pPr marL="457200" indent="-457200">
              <a:buAutoNum type="arabicParenR"/>
            </a:pPr>
            <a:r>
              <a:rPr lang="en-GB" dirty="0" smtClean="0"/>
              <a:t>Green energy – to be competitive in the future (green steel mills, battery factories, </a:t>
            </a:r>
            <a:r>
              <a:rPr lang="en-GB" dirty="0" err="1" smtClean="0"/>
              <a:t>etc</a:t>
            </a:r>
            <a:r>
              <a:rPr lang="en-GB" dirty="0" smtClean="0"/>
              <a:t>)</a:t>
            </a:r>
          </a:p>
          <a:p>
            <a:pPr marL="457200" indent="-457200">
              <a:buAutoNum type="arabicParenR"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Shipping needs to fulfil what customers want: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We need to be 24/7 operational and cost efficient </a:t>
            </a:r>
          </a:p>
          <a:p>
            <a:pPr marL="0" indent="0">
              <a:buNone/>
            </a:pPr>
            <a:r>
              <a:rPr lang="en-GB" dirty="0" smtClean="0"/>
              <a:t>	=&gt; Wind farms must not block shipping</a:t>
            </a:r>
          </a:p>
          <a:p>
            <a:pPr marL="0" indent="0">
              <a:buNone/>
            </a:pPr>
            <a:r>
              <a:rPr lang="en-GB" dirty="0" smtClean="0"/>
              <a:t>	=&gt; If wind farms make shipping more costly, make sure who pays beforehand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We and our customers need to use green fuels in the future </a:t>
            </a:r>
          </a:p>
          <a:p>
            <a:pPr marL="0" indent="0">
              <a:buNone/>
            </a:pPr>
            <a:r>
              <a:rPr lang="en-GB" dirty="0" smtClean="0"/>
              <a:t>	=&gt; We are Friends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19406-D94C-40C0-9AFF-FDF2B1795036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1357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</a:t>
            </a:r>
            <a:r>
              <a:rPr lang="sv-S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-KOO-</a:t>
            </a:r>
            <a:r>
              <a:rPr lang="sv-SE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yeh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19406-D94C-40C0-9AFF-FDF2B1795036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946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noProof="0" dirty="0" smtClean="0"/>
              <a:t>100 000 I </a:t>
            </a:r>
            <a:r>
              <a:rPr lang="en-GB" noProof="0" dirty="0" err="1" smtClean="0"/>
              <a:t>världen</a:t>
            </a:r>
            <a:endParaRPr lang="en-GB" noProof="0" dirty="0" smtClean="0"/>
          </a:p>
          <a:p>
            <a:pPr marL="0" indent="0">
              <a:buNone/>
            </a:pPr>
            <a:r>
              <a:rPr lang="en-GB" dirty="0" smtClean="0"/>
              <a:t>How many are in the Baltic at any given moment – 2 000 – 2%</a:t>
            </a:r>
          </a:p>
          <a:p>
            <a:pPr marL="0" indent="0">
              <a:buNone/>
            </a:pPr>
            <a:r>
              <a:rPr lang="en-GB" dirty="0" smtClean="0"/>
              <a:t>In  a month around 4 000 different.</a:t>
            </a:r>
          </a:p>
          <a:p>
            <a:pPr marL="0" indent="0">
              <a:buNone/>
            </a:pPr>
            <a:endParaRPr lang="en-GB" noProof="0" dirty="0" smtClean="0"/>
          </a:p>
          <a:p>
            <a:pPr marL="0" indent="0">
              <a:buNone/>
            </a:pPr>
            <a:r>
              <a:rPr lang="en-GB" dirty="0" smtClean="0"/>
              <a:t>How much of the goods is in the Baltic – 15% - </a:t>
            </a:r>
            <a:r>
              <a:rPr lang="en-GB" dirty="0" err="1" smtClean="0"/>
              <a:t>Kolla</a:t>
            </a:r>
            <a:r>
              <a:rPr lang="en-GB" dirty="0" smtClean="0"/>
              <a:t> HELCOM</a:t>
            </a:r>
            <a:endParaRPr lang="en-GB" noProof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19406-D94C-40C0-9AFF-FDF2B1795036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0134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19406-D94C-40C0-9AFF-FDF2B1795036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7860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19406-D94C-40C0-9AFF-FDF2B1795036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1865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19406-D94C-40C0-9AFF-FDF2B1795036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8878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19406-D94C-40C0-9AFF-FDF2B1795036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7536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19406-D94C-40C0-9AFF-FDF2B1795036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2356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19406-D94C-40C0-9AFF-FDF2B1795036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6281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19406-D94C-40C0-9AFF-FDF2B1795036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2999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0.sv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.sv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3C99-D648-E846-93AF-05500C37385E}" type="datetimeFigureOut">
              <a:rPr lang="sv-SE" smtClean="0"/>
              <a:pPr/>
              <a:t>2023-09-11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FA628-5CBD-9C42-A9F5-85DBF2FE5CA3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96000" y="6240992"/>
            <a:ext cx="2844800" cy="2698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67">
                <a:solidFill>
                  <a:schemeClr val="accent2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5227109" y="6300259"/>
            <a:ext cx="1742016" cy="1682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67">
                <a:solidFill>
                  <a:schemeClr val="accent2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fld id="{11F2833E-87A4-43BA-9564-C10860A20FF2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96384" y="728135"/>
            <a:ext cx="10819200" cy="7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8" name="Platshållare för text 13"/>
          <p:cNvSpPr>
            <a:spLocks noGrp="1"/>
          </p:cNvSpPr>
          <p:nvPr>
            <p:ph idx="1"/>
          </p:nvPr>
        </p:nvSpPr>
        <p:spPr>
          <a:xfrm>
            <a:off x="697533" y="1593600"/>
            <a:ext cx="10819200" cy="4123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2870497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ssida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media 2"/>
          <p:cNvSpPr>
            <a:spLocks noGrp="1"/>
          </p:cNvSpPr>
          <p:nvPr>
            <p:ph type="media" sz="quarter" idx="14" hasCustomPrompt="1"/>
          </p:nvPr>
        </p:nvSpPr>
        <p:spPr>
          <a:xfrm>
            <a:off x="1298575" y="1357313"/>
            <a:ext cx="9666288" cy="457676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sv-SE" dirty="0" smtClean="0"/>
              <a:t>Klicka här för att lägga till media</a:t>
            </a:r>
            <a:endParaRPr lang="sv-SE" dirty="0"/>
          </a:p>
        </p:txBody>
      </p:sp>
      <p:sp>
        <p:nvSpPr>
          <p:cNvPr id="8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9723967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17286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25568" y="6328642"/>
            <a:ext cx="28448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EAA447-A0D1-458A-A357-F2DD2D3EDEB5}" type="datetimeFigureOut">
              <a:rPr lang="sv-SE" smtClean="0"/>
              <a:pPr>
                <a:defRPr/>
              </a:pPr>
              <a:t>2023-09-11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760096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6324" y="6186322"/>
            <a:ext cx="1429080" cy="42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7058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00000" y="2880000"/>
            <a:ext cx="7815709" cy="1151455"/>
          </a:xfrm>
        </p:spPr>
        <p:txBody>
          <a:bodyPr/>
          <a:lstStyle>
            <a:lvl1pPr>
              <a:defRPr sz="2400" b="0">
                <a:solidFill>
                  <a:srgbClr val="00B0F0"/>
                </a:solidFill>
              </a:defRPr>
            </a:lvl1pPr>
          </a:lstStyle>
          <a:p>
            <a:r>
              <a:rPr lang="sv-SE" dirty="0"/>
              <a:t>Ämne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01456" y="3617672"/>
            <a:ext cx="7850909" cy="1272983"/>
          </a:xfrm>
        </p:spPr>
        <p:txBody>
          <a:bodyPr lIns="0" tIns="0" rIns="0" bIns="0"/>
          <a:lstStyle>
            <a:lvl1pPr marL="0" indent="0" algn="l">
              <a:lnSpc>
                <a:spcPct val="150000"/>
              </a:lnSpc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Presentatör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25568" y="6328642"/>
            <a:ext cx="28448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EAA447-A0D1-458A-A357-F2DD2D3EDEB5}" type="datetimeFigureOut">
              <a:rPr lang="sv-SE" smtClean="0"/>
              <a:pPr>
                <a:defRPr/>
              </a:pPr>
              <a:t>2023-09-11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629920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Otsikkodia_väri_tai_kuva_o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Liikenne- ja viestintävirasto Traficom">
            <a:extLst>
              <a:ext uri="{FF2B5EF4-FFF2-40B4-BE49-F238E27FC236}">
                <a16:creationId xmlns:a16="http://schemas.microsoft.com/office/drawing/2014/main" id="{C5B4043A-5E82-30EC-EF68-866D5EDBE8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55200" y="1195200"/>
            <a:ext cx="3002400" cy="62832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663" y="2857550"/>
            <a:ext cx="4976918" cy="2169000"/>
          </a:xfrm>
        </p:spPr>
        <p:txBody>
          <a:bodyPr anchor="b"/>
          <a:lstStyle>
            <a:lvl1pPr algn="l">
              <a:defRPr sz="3800" b="1"/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663" y="5206550"/>
            <a:ext cx="4976918" cy="972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0A42AC09-A746-8C88-74AB-010E3AFBF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54750" y="0"/>
            <a:ext cx="5937250" cy="6858000"/>
          </a:xfrm>
          <a:custGeom>
            <a:avLst/>
            <a:gdLst>
              <a:gd name="connsiteX0" fmla="*/ 1286063 w 5937250"/>
              <a:gd name="connsiteY0" fmla="*/ 0 h 6858000"/>
              <a:gd name="connsiteX1" fmla="*/ 5937250 w 5937250"/>
              <a:gd name="connsiteY1" fmla="*/ 0 h 6858000"/>
              <a:gd name="connsiteX2" fmla="*/ 5937250 w 5937250"/>
              <a:gd name="connsiteY2" fmla="*/ 6858000 h 6858000"/>
              <a:gd name="connsiteX3" fmla="*/ 1286063 w 5937250"/>
              <a:gd name="connsiteY3" fmla="*/ 6858000 h 6858000"/>
              <a:gd name="connsiteX4" fmla="*/ 1191995 w 5937250"/>
              <a:gd name="connsiteY4" fmla="*/ 6749405 h 6858000"/>
              <a:gd name="connsiteX5" fmla="*/ 0 w 5937250"/>
              <a:gd name="connsiteY5" fmla="*/ 3429000 h 6858000"/>
              <a:gd name="connsiteX6" fmla="*/ 1191995 w 5937250"/>
              <a:gd name="connsiteY6" fmla="*/ 1085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7250" h="6858000">
                <a:moveTo>
                  <a:pt x="1286063" y="0"/>
                </a:moveTo>
                <a:lnTo>
                  <a:pt x="5937250" y="0"/>
                </a:lnTo>
                <a:lnTo>
                  <a:pt x="5937250" y="6858000"/>
                </a:lnTo>
                <a:lnTo>
                  <a:pt x="1286063" y="6858000"/>
                </a:lnTo>
                <a:lnTo>
                  <a:pt x="1191995" y="6749405"/>
                </a:lnTo>
                <a:cubicBezTo>
                  <a:pt x="447331" y="5847081"/>
                  <a:pt x="0" y="4690280"/>
                  <a:pt x="0" y="3429000"/>
                </a:cubicBezTo>
                <a:cubicBezTo>
                  <a:pt x="0" y="2167720"/>
                  <a:pt x="447331" y="1010919"/>
                  <a:pt x="1191995" y="108596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3440972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Otsikkodia_väri_tai_kuva_v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Liikenne- ja viestintävirasto Traficom">
            <a:extLst>
              <a:ext uri="{FF2B5EF4-FFF2-40B4-BE49-F238E27FC236}">
                <a16:creationId xmlns:a16="http://schemas.microsoft.com/office/drawing/2014/main" id="{F99BE117-A90F-6121-2EF4-018DFFEA5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225157" y="1195200"/>
            <a:ext cx="3002400" cy="62832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0118" y="2859350"/>
            <a:ext cx="5019882" cy="2170800"/>
          </a:xfrm>
        </p:spPr>
        <p:txBody>
          <a:bodyPr anchor="b"/>
          <a:lstStyle>
            <a:lvl1pPr algn="r">
              <a:defRPr sz="3800" b="1"/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0118" y="5206550"/>
            <a:ext cx="5019882" cy="972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91444FC-101C-B703-6FC8-4E8FA2BEF8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4809938 w 6096000"/>
              <a:gd name="connsiteY1" fmla="*/ 0 h 6858000"/>
              <a:gd name="connsiteX2" fmla="*/ 4904006 w 6096000"/>
              <a:gd name="connsiteY2" fmla="*/ 108596 h 6858000"/>
              <a:gd name="connsiteX3" fmla="*/ 6096000 w 6096000"/>
              <a:gd name="connsiteY3" fmla="*/ 3429000 h 6858000"/>
              <a:gd name="connsiteX4" fmla="*/ 4904006 w 6096000"/>
              <a:gd name="connsiteY4" fmla="*/ 6749405 h 6858000"/>
              <a:gd name="connsiteX5" fmla="*/ 4809938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809938" y="0"/>
                </a:lnTo>
                <a:lnTo>
                  <a:pt x="4904006" y="108596"/>
                </a:lnTo>
                <a:cubicBezTo>
                  <a:pt x="5648670" y="1010919"/>
                  <a:pt x="6096000" y="2167720"/>
                  <a:pt x="6096000" y="3429000"/>
                </a:cubicBezTo>
                <a:cubicBezTo>
                  <a:pt x="6096000" y="4690280"/>
                  <a:pt x="5648670" y="5847081"/>
                  <a:pt x="4904006" y="6749405"/>
                </a:cubicBezTo>
                <a:lnTo>
                  <a:pt x="48099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5388996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tsikkodia_ikon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2463" y="2857550"/>
            <a:ext cx="5067536" cy="2169000"/>
          </a:xfrm>
        </p:spPr>
        <p:txBody>
          <a:bodyPr anchor="b"/>
          <a:lstStyle>
            <a:lvl1pPr algn="r">
              <a:defRPr sz="3800" b="1"/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2463" y="5206550"/>
            <a:ext cx="5067536" cy="972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9A7DEC2-5842-0951-0ACC-7F31031690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4809938 w 6096000"/>
              <a:gd name="connsiteY1" fmla="*/ 0 h 6858000"/>
              <a:gd name="connsiteX2" fmla="*/ 4904006 w 6096000"/>
              <a:gd name="connsiteY2" fmla="*/ 108596 h 6858000"/>
              <a:gd name="connsiteX3" fmla="*/ 6096000 w 6096000"/>
              <a:gd name="connsiteY3" fmla="*/ 3429000 h 6858000"/>
              <a:gd name="connsiteX4" fmla="*/ 4904006 w 6096000"/>
              <a:gd name="connsiteY4" fmla="*/ 6749405 h 6858000"/>
              <a:gd name="connsiteX5" fmla="*/ 4809938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809938" y="0"/>
                </a:lnTo>
                <a:lnTo>
                  <a:pt x="4904006" y="108596"/>
                </a:lnTo>
                <a:cubicBezTo>
                  <a:pt x="5648670" y="1010919"/>
                  <a:pt x="6096000" y="2167720"/>
                  <a:pt x="6096000" y="3429000"/>
                </a:cubicBezTo>
                <a:cubicBezTo>
                  <a:pt x="6096000" y="4690280"/>
                  <a:pt x="5648670" y="5847081"/>
                  <a:pt x="4904006" y="6749405"/>
                </a:cubicBezTo>
                <a:lnTo>
                  <a:pt x="48099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endParaRPr lang="en-FI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754A59EF-6601-481C-8F1E-85253E26AA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" y="2307771"/>
            <a:ext cx="5945405" cy="2324805"/>
          </a:xfrm>
          <a:prstGeom prst="rect">
            <a:avLst/>
          </a:prstGeom>
        </p:spPr>
      </p:pic>
      <p:pic>
        <p:nvPicPr>
          <p:cNvPr id="7" name="Kuva 6" descr="Liikenne- ja viestintävirasto Traficom">
            <a:extLst>
              <a:ext uri="{FF2B5EF4-FFF2-40B4-BE49-F238E27FC236}">
                <a16:creationId xmlns:a16="http://schemas.microsoft.com/office/drawing/2014/main" id="{F86D75C1-2890-8540-1D88-8B9F6578C7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225157" y="1195200"/>
            <a:ext cx="3002400" cy="62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44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Otsikkodia_pieni_kuva_o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663" y="3226550"/>
            <a:ext cx="6930000" cy="1800000"/>
          </a:xfrm>
        </p:spPr>
        <p:txBody>
          <a:bodyPr anchor="b"/>
          <a:lstStyle>
            <a:lvl1pPr algn="l">
              <a:defRPr sz="3800" b="1"/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663" y="5206550"/>
            <a:ext cx="6930000" cy="972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7AED1B3-2DE1-A0EE-CE7C-8B168C3B57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30200" y="0"/>
            <a:ext cx="3661800" cy="6858000"/>
          </a:xfrm>
          <a:custGeom>
            <a:avLst/>
            <a:gdLst>
              <a:gd name="connsiteX0" fmla="*/ 1286063 w 3661800"/>
              <a:gd name="connsiteY0" fmla="*/ 0 h 6858000"/>
              <a:gd name="connsiteX1" fmla="*/ 3661800 w 3661800"/>
              <a:gd name="connsiteY1" fmla="*/ 0 h 6858000"/>
              <a:gd name="connsiteX2" fmla="*/ 3661800 w 3661800"/>
              <a:gd name="connsiteY2" fmla="*/ 6858000 h 6858000"/>
              <a:gd name="connsiteX3" fmla="*/ 1286063 w 3661800"/>
              <a:gd name="connsiteY3" fmla="*/ 6858000 h 6858000"/>
              <a:gd name="connsiteX4" fmla="*/ 1191995 w 3661800"/>
              <a:gd name="connsiteY4" fmla="*/ 6749405 h 6858000"/>
              <a:gd name="connsiteX5" fmla="*/ 0 w 3661800"/>
              <a:gd name="connsiteY5" fmla="*/ 3429000 h 6858000"/>
              <a:gd name="connsiteX6" fmla="*/ 1191995 w 3661800"/>
              <a:gd name="connsiteY6" fmla="*/ 1085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1800" h="6858000">
                <a:moveTo>
                  <a:pt x="1286063" y="0"/>
                </a:moveTo>
                <a:lnTo>
                  <a:pt x="3661800" y="0"/>
                </a:lnTo>
                <a:lnTo>
                  <a:pt x="3661800" y="6858000"/>
                </a:lnTo>
                <a:lnTo>
                  <a:pt x="1286063" y="6858000"/>
                </a:lnTo>
                <a:lnTo>
                  <a:pt x="1191995" y="6749405"/>
                </a:lnTo>
                <a:cubicBezTo>
                  <a:pt x="447331" y="5847081"/>
                  <a:pt x="0" y="4690280"/>
                  <a:pt x="0" y="3429000"/>
                </a:cubicBezTo>
                <a:cubicBezTo>
                  <a:pt x="0" y="2167720"/>
                  <a:pt x="447331" y="1010919"/>
                  <a:pt x="1191995" y="108596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 dirty="0"/>
          </a:p>
        </p:txBody>
      </p:sp>
      <p:pic>
        <p:nvPicPr>
          <p:cNvPr id="9" name="Kuva 8" descr="Liikenne- ja viestintävirasto Traficom">
            <a:extLst>
              <a:ext uri="{FF2B5EF4-FFF2-40B4-BE49-F238E27FC236}">
                <a16:creationId xmlns:a16="http://schemas.microsoft.com/office/drawing/2014/main" id="{3809DBB2-7D25-5CAB-D2F2-325F916B77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55200" y="1195200"/>
            <a:ext cx="3002400" cy="62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109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_ja_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747358"/>
            <a:ext cx="10746000" cy="443727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65B8CB-64D5-4936-8F86-950A5F8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34CDD-5657-4FF3-98B8-FEFF98FD80B3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11.9.2023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6DA02A-6C94-4B34-9C65-5F8A0BE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2343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isältö_ja_kuva_tai_vä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612000"/>
            <a:ext cx="7104000" cy="11088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736725"/>
            <a:ext cx="7104000" cy="443727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DEE3086-9377-0AC1-2357-D5A9D18081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30200" y="0"/>
            <a:ext cx="3661800" cy="6858000"/>
          </a:xfrm>
          <a:custGeom>
            <a:avLst/>
            <a:gdLst>
              <a:gd name="connsiteX0" fmla="*/ 1286063 w 3661800"/>
              <a:gd name="connsiteY0" fmla="*/ 0 h 6858000"/>
              <a:gd name="connsiteX1" fmla="*/ 3661800 w 3661800"/>
              <a:gd name="connsiteY1" fmla="*/ 0 h 6858000"/>
              <a:gd name="connsiteX2" fmla="*/ 3661800 w 3661800"/>
              <a:gd name="connsiteY2" fmla="*/ 6858000 h 6858000"/>
              <a:gd name="connsiteX3" fmla="*/ 1286063 w 3661800"/>
              <a:gd name="connsiteY3" fmla="*/ 6858000 h 6858000"/>
              <a:gd name="connsiteX4" fmla="*/ 1191995 w 3661800"/>
              <a:gd name="connsiteY4" fmla="*/ 6749405 h 6858000"/>
              <a:gd name="connsiteX5" fmla="*/ 0 w 3661800"/>
              <a:gd name="connsiteY5" fmla="*/ 3429000 h 6858000"/>
              <a:gd name="connsiteX6" fmla="*/ 1191995 w 3661800"/>
              <a:gd name="connsiteY6" fmla="*/ 1085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1800" h="6858000">
                <a:moveTo>
                  <a:pt x="1286063" y="0"/>
                </a:moveTo>
                <a:lnTo>
                  <a:pt x="3661800" y="0"/>
                </a:lnTo>
                <a:lnTo>
                  <a:pt x="3661800" y="6858000"/>
                </a:lnTo>
                <a:lnTo>
                  <a:pt x="1286063" y="6858000"/>
                </a:lnTo>
                <a:lnTo>
                  <a:pt x="1191995" y="6749405"/>
                </a:lnTo>
                <a:cubicBezTo>
                  <a:pt x="447331" y="5847081"/>
                  <a:pt x="0" y="4690280"/>
                  <a:pt x="0" y="3429000"/>
                </a:cubicBezTo>
                <a:cubicBezTo>
                  <a:pt x="0" y="2167720"/>
                  <a:pt x="447331" y="1010919"/>
                  <a:pt x="1191995" y="108596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65B8CB-64D5-4936-8F86-950A5F8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94846-036B-4AA4-B6A1-F566788AC18E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11.9.2023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6DA02A-6C94-4B34-9C65-5F8A0BE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848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utan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innehåll 2"/>
          <p:cNvSpPr>
            <a:spLocks noGrp="1"/>
          </p:cNvSpPr>
          <p:nvPr>
            <p:ph sz="quarter" idx="10"/>
          </p:nvPr>
        </p:nvSpPr>
        <p:spPr>
          <a:xfrm>
            <a:off x="696384" y="1591734"/>
            <a:ext cx="10818283" cy="4121151"/>
          </a:xfrm>
        </p:spPr>
        <p:txBody>
          <a:bodyPr/>
          <a:lstStyle>
            <a:lvl1pPr marL="0" indent="0">
              <a:buFont typeface="Arial" charset="0"/>
              <a:buNone/>
              <a:defRPr sz="3200"/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96384" y="728136"/>
            <a:ext cx="10818283" cy="74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7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96000" y="6240992"/>
            <a:ext cx="2844800" cy="2698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67">
                <a:solidFill>
                  <a:schemeClr val="accent2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18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5227109" y="6300259"/>
            <a:ext cx="1742016" cy="1682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67">
                <a:solidFill>
                  <a:schemeClr val="accent2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fld id="{11F2833E-87A4-43BA-9564-C10860A20FF2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3772177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isältö_ja_iso_kuva_tai_vä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612000"/>
            <a:ext cx="5020704" cy="11088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736725"/>
            <a:ext cx="5020704" cy="443727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A42AC09-A746-8C88-74AB-010E3AFBF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54750" y="0"/>
            <a:ext cx="5937250" cy="6858000"/>
          </a:xfrm>
          <a:custGeom>
            <a:avLst/>
            <a:gdLst>
              <a:gd name="connsiteX0" fmla="*/ 1286063 w 5937250"/>
              <a:gd name="connsiteY0" fmla="*/ 0 h 6858000"/>
              <a:gd name="connsiteX1" fmla="*/ 5937250 w 5937250"/>
              <a:gd name="connsiteY1" fmla="*/ 0 h 6858000"/>
              <a:gd name="connsiteX2" fmla="*/ 5937250 w 5937250"/>
              <a:gd name="connsiteY2" fmla="*/ 6858000 h 6858000"/>
              <a:gd name="connsiteX3" fmla="*/ 1286063 w 5937250"/>
              <a:gd name="connsiteY3" fmla="*/ 6858000 h 6858000"/>
              <a:gd name="connsiteX4" fmla="*/ 1191995 w 5937250"/>
              <a:gd name="connsiteY4" fmla="*/ 6749405 h 6858000"/>
              <a:gd name="connsiteX5" fmla="*/ 0 w 5937250"/>
              <a:gd name="connsiteY5" fmla="*/ 3429000 h 6858000"/>
              <a:gd name="connsiteX6" fmla="*/ 1191995 w 5937250"/>
              <a:gd name="connsiteY6" fmla="*/ 1085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7250" h="6858000">
                <a:moveTo>
                  <a:pt x="1286063" y="0"/>
                </a:moveTo>
                <a:lnTo>
                  <a:pt x="5937250" y="0"/>
                </a:lnTo>
                <a:lnTo>
                  <a:pt x="5937250" y="6858000"/>
                </a:lnTo>
                <a:lnTo>
                  <a:pt x="1286063" y="6858000"/>
                </a:lnTo>
                <a:lnTo>
                  <a:pt x="1191995" y="6749405"/>
                </a:lnTo>
                <a:cubicBezTo>
                  <a:pt x="447331" y="5847081"/>
                  <a:pt x="0" y="4690280"/>
                  <a:pt x="0" y="3429000"/>
                </a:cubicBezTo>
                <a:cubicBezTo>
                  <a:pt x="0" y="2167720"/>
                  <a:pt x="447331" y="1010919"/>
                  <a:pt x="1191995" y="108596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65B8CB-64D5-4936-8F86-950A5F8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F63AAA-B86C-48D9-9853-8F6F9DBA9216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11.9.2023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6DA02A-6C94-4B34-9C65-5F8A0BE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0416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isältö_ja_kuva_tai_vä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0046" y="1673225"/>
            <a:ext cx="7203279" cy="443727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5922" y="6466504"/>
            <a:ext cx="3588978" cy="252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65B8CB-64D5-4936-8F86-950A5F8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F6C9897-0CC7-4BC0-9FF9-33CC5B548DE5}" type="datetime1">
              <a:rPr lang="fi-FI" smtClean="0"/>
              <a:t>11.9.2023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6DA02A-6C94-4B34-9C65-5F8A0BE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3633CA5-363D-42E1-9C8C-C7BFBF4A65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3672901" cy="6858001"/>
          </a:xfrm>
          <a:custGeom>
            <a:avLst/>
            <a:gdLst>
              <a:gd name="connsiteX0" fmla="*/ 0 w 6530401"/>
              <a:gd name="connsiteY0" fmla="*/ 0 h 6858001"/>
              <a:gd name="connsiteX1" fmla="*/ 5244339 w 6530401"/>
              <a:gd name="connsiteY1" fmla="*/ 0 h 6858001"/>
              <a:gd name="connsiteX2" fmla="*/ 5338407 w 6530401"/>
              <a:gd name="connsiteY2" fmla="*/ 108596 h 6858001"/>
              <a:gd name="connsiteX3" fmla="*/ 6530401 w 6530401"/>
              <a:gd name="connsiteY3" fmla="*/ 3429000 h 6858001"/>
              <a:gd name="connsiteX4" fmla="*/ 5338407 w 6530401"/>
              <a:gd name="connsiteY4" fmla="*/ 6749405 h 6858001"/>
              <a:gd name="connsiteX5" fmla="*/ 5244338 w 6530401"/>
              <a:gd name="connsiteY5" fmla="*/ 6858001 h 6858001"/>
              <a:gd name="connsiteX6" fmla="*/ 0 w 6530401"/>
              <a:gd name="connsiteY6" fmla="*/ 6858001 h 6858001"/>
              <a:gd name="connsiteX0" fmla="*/ 0 w 6530401"/>
              <a:gd name="connsiteY0" fmla="*/ 0 h 6858001"/>
              <a:gd name="connsiteX1" fmla="*/ 5244339 w 6530401"/>
              <a:gd name="connsiteY1" fmla="*/ 0 h 6858001"/>
              <a:gd name="connsiteX2" fmla="*/ 5338407 w 6530401"/>
              <a:gd name="connsiteY2" fmla="*/ 108596 h 6858001"/>
              <a:gd name="connsiteX3" fmla="*/ 6530401 w 6530401"/>
              <a:gd name="connsiteY3" fmla="*/ 3429000 h 6858001"/>
              <a:gd name="connsiteX4" fmla="*/ 5338407 w 6530401"/>
              <a:gd name="connsiteY4" fmla="*/ 6749405 h 6858001"/>
              <a:gd name="connsiteX5" fmla="*/ 5244338 w 6530401"/>
              <a:gd name="connsiteY5" fmla="*/ 6858001 h 6858001"/>
              <a:gd name="connsiteX6" fmla="*/ 2870200 w 6530401"/>
              <a:gd name="connsiteY6" fmla="*/ 6858001 h 6858001"/>
              <a:gd name="connsiteX7" fmla="*/ 0 w 6530401"/>
              <a:gd name="connsiteY7" fmla="*/ 0 h 6858001"/>
              <a:gd name="connsiteX0" fmla="*/ 0 w 3685601"/>
              <a:gd name="connsiteY0" fmla="*/ 0 h 6858001"/>
              <a:gd name="connsiteX1" fmla="*/ 2399539 w 3685601"/>
              <a:gd name="connsiteY1" fmla="*/ 0 h 6858001"/>
              <a:gd name="connsiteX2" fmla="*/ 2493607 w 3685601"/>
              <a:gd name="connsiteY2" fmla="*/ 108596 h 6858001"/>
              <a:gd name="connsiteX3" fmla="*/ 3685601 w 3685601"/>
              <a:gd name="connsiteY3" fmla="*/ 3429000 h 6858001"/>
              <a:gd name="connsiteX4" fmla="*/ 2493607 w 3685601"/>
              <a:gd name="connsiteY4" fmla="*/ 6749405 h 6858001"/>
              <a:gd name="connsiteX5" fmla="*/ 2399538 w 3685601"/>
              <a:gd name="connsiteY5" fmla="*/ 6858001 h 6858001"/>
              <a:gd name="connsiteX6" fmla="*/ 25400 w 3685601"/>
              <a:gd name="connsiteY6" fmla="*/ 6858001 h 6858001"/>
              <a:gd name="connsiteX7" fmla="*/ 0 w 3685601"/>
              <a:gd name="connsiteY7" fmla="*/ 0 h 6858001"/>
              <a:gd name="connsiteX0" fmla="*/ 0 w 3672901"/>
              <a:gd name="connsiteY0" fmla="*/ 0 h 6883401"/>
              <a:gd name="connsiteX1" fmla="*/ 2386839 w 3672901"/>
              <a:gd name="connsiteY1" fmla="*/ 25400 h 6883401"/>
              <a:gd name="connsiteX2" fmla="*/ 2480907 w 3672901"/>
              <a:gd name="connsiteY2" fmla="*/ 133996 h 6883401"/>
              <a:gd name="connsiteX3" fmla="*/ 3672901 w 3672901"/>
              <a:gd name="connsiteY3" fmla="*/ 3454400 h 6883401"/>
              <a:gd name="connsiteX4" fmla="*/ 2480907 w 3672901"/>
              <a:gd name="connsiteY4" fmla="*/ 6774805 h 6883401"/>
              <a:gd name="connsiteX5" fmla="*/ 2386838 w 3672901"/>
              <a:gd name="connsiteY5" fmla="*/ 6883401 h 6883401"/>
              <a:gd name="connsiteX6" fmla="*/ 12700 w 3672901"/>
              <a:gd name="connsiteY6" fmla="*/ 6883401 h 6883401"/>
              <a:gd name="connsiteX7" fmla="*/ 0 w 3672901"/>
              <a:gd name="connsiteY7" fmla="*/ 0 h 6883401"/>
              <a:gd name="connsiteX0" fmla="*/ 0 w 3672901"/>
              <a:gd name="connsiteY0" fmla="*/ 0 h 6883401"/>
              <a:gd name="connsiteX1" fmla="*/ 2386839 w 3672901"/>
              <a:gd name="connsiteY1" fmla="*/ 25400 h 6883401"/>
              <a:gd name="connsiteX2" fmla="*/ 2480907 w 3672901"/>
              <a:gd name="connsiteY2" fmla="*/ 133996 h 6883401"/>
              <a:gd name="connsiteX3" fmla="*/ 3672901 w 3672901"/>
              <a:gd name="connsiteY3" fmla="*/ 3454400 h 6883401"/>
              <a:gd name="connsiteX4" fmla="*/ 2480907 w 3672901"/>
              <a:gd name="connsiteY4" fmla="*/ 6774805 h 6883401"/>
              <a:gd name="connsiteX5" fmla="*/ 2386838 w 3672901"/>
              <a:gd name="connsiteY5" fmla="*/ 6883401 h 6883401"/>
              <a:gd name="connsiteX6" fmla="*/ 12700 w 3672901"/>
              <a:gd name="connsiteY6" fmla="*/ 6883401 h 6883401"/>
              <a:gd name="connsiteX7" fmla="*/ 0 w 3672901"/>
              <a:gd name="connsiteY7" fmla="*/ 0 h 6883401"/>
              <a:gd name="connsiteX0" fmla="*/ 0 w 3672901"/>
              <a:gd name="connsiteY0" fmla="*/ 0 h 6870701"/>
              <a:gd name="connsiteX1" fmla="*/ 2386839 w 3672901"/>
              <a:gd name="connsiteY1" fmla="*/ 12700 h 6870701"/>
              <a:gd name="connsiteX2" fmla="*/ 2480907 w 3672901"/>
              <a:gd name="connsiteY2" fmla="*/ 121296 h 6870701"/>
              <a:gd name="connsiteX3" fmla="*/ 3672901 w 3672901"/>
              <a:gd name="connsiteY3" fmla="*/ 3441700 h 6870701"/>
              <a:gd name="connsiteX4" fmla="*/ 2480907 w 3672901"/>
              <a:gd name="connsiteY4" fmla="*/ 6762105 h 6870701"/>
              <a:gd name="connsiteX5" fmla="*/ 2386838 w 3672901"/>
              <a:gd name="connsiteY5" fmla="*/ 6870701 h 6870701"/>
              <a:gd name="connsiteX6" fmla="*/ 12700 w 3672901"/>
              <a:gd name="connsiteY6" fmla="*/ 6870701 h 6870701"/>
              <a:gd name="connsiteX7" fmla="*/ 0 w 3672901"/>
              <a:gd name="connsiteY7" fmla="*/ 0 h 6870701"/>
              <a:gd name="connsiteX0" fmla="*/ 0 w 3672901"/>
              <a:gd name="connsiteY0" fmla="*/ 0 h 6858001"/>
              <a:gd name="connsiteX1" fmla="*/ 2386839 w 3672901"/>
              <a:gd name="connsiteY1" fmla="*/ 0 h 6858001"/>
              <a:gd name="connsiteX2" fmla="*/ 2480907 w 3672901"/>
              <a:gd name="connsiteY2" fmla="*/ 108596 h 6858001"/>
              <a:gd name="connsiteX3" fmla="*/ 3672901 w 3672901"/>
              <a:gd name="connsiteY3" fmla="*/ 3429000 h 6858001"/>
              <a:gd name="connsiteX4" fmla="*/ 2480907 w 3672901"/>
              <a:gd name="connsiteY4" fmla="*/ 6749405 h 6858001"/>
              <a:gd name="connsiteX5" fmla="*/ 2386838 w 3672901"/>
              <a:gd name="connsiteY5" fmla="*/ 6858001 h 6858001"/>
              <a:gd name="connsiteX6" fmla="*/ 12700 w 3672901"/>
              <a:gd name="connsiteY6" fmla="*/ 6858001 h 6858001"/>
              <a:gd name="connsiteX7" fmla="*/ 0 w 3672901"/>
              <a:gd name="connsiteY7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72901" h="6858001">
                <a:moveTo>
                  <a:pt x="0" y="0"/>
                </a:moveTo>
                <a:lnTo>
                  <a:pt x="2386839" y="0"/>
                </a:lnTo>
                <a:lnTo>
                  <a:pt x="2480907" y="108596"/>
                </a:lnTo>
                <a:cubicBezTo>
                  <a:pt x="3225571" y="1010919"/>
                  <a:pt x="3672901" y="2167720"/>
                  <a:pt x="3672901" y="3429000"/>
                </a:cubicBezTo>
                <a:cubicBezTo>
                  <a:pt x="3672901" y="4690280"/>
                  <a:pt x="3225571" y="5847081"/>
                  <a:pt x="2480907" y="6749405"/>
                </a:cubicBezTo>
                <a:lnTo>
                  <a:pt x="2386838" y="6858001"/>
                </a:lnTo>
                <a:lnTo>
                  <a:pt x="12700" y="6858001"/>
                </a:lnTo>
                <a:cubicBezTo>
                  <a:pt x="12700" y="4572001"/>
                  <a:pt x="0" y="2286000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 dirty="0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0046" y="612000"/>
            <a:ext cx="7226254" cy="11088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fi-FI" noProof="0"/>
          </a:p>
        </p:txBody>
      </p:sp>
      <p:pic>
        <p:nvPicPr>
          <p:cNvPr id="8" name="Kuva 11">
            <a:extLst>
              <a:ext uri="{FF2B5EF4-FFF2-40B4-BE49-F238E27FC236}">
                <a16:creationId xmlns:a16="http://schemas.microsoft.com/office/drawing/2014/main" id="{7600CAA5-FF58-09FC-7806-109B4F6588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293" y="6490548"/>
            <a:ext cx="1158851" cy="15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65314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isältö_ja_kuva_tai_vä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673225"/>
            <a:ext cx="5267325" cy="443727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1722" y="6492108"/>
            <a:ext cx="3588978" cy="252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65B8CB-64D5-4936-8F86-950A5F8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848DC06-8BFE-425D-AE2A-FBB6D5741693}" type="datetime1">
              <a:rPr lang="fi-FI" smtClean="0"/>
              <a:t>11.9.2023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6DA02A-6C94-4B34-9C65-5F8A0BE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3633CA5-363D-42E1-9C8C-C7BFBF4A65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-38100"/>
            <a:ext cx="5552501" cy="6896101"/>
          </a:xfrm>
          <a:custGeom>
            <a:avLst/>
            <a:gdLst>
              <a:gd name="connsiteX0" fmla="*/ 0 w 6530401"/>
              <a:gd name="connsiteY0" fmla="*/ 0 h 6858001"/>
              <a:gd name="connsiteX1" fmla="*/ 5244339 w 6530401"/>
              <a:gd name="connsiteY1" fmla="*/ 0 h 6858001"/>
              <a:gd name="connsiteX2" fmla="*/ 5338407 w 6530401"/>
              <a:gd name="connsiteY2" fmla="*/ 108596 h 6858001"/>
              <a:gd name="connsiteX3" fmla="*/ 6530401 w 6530401"/>
              <a:gd name="connsiteY3" fmla="*/ 3429000 h 6858001"/>
              <a:gd name="connsiteX4" fmla="*/ 5338407 w 6530401"/>
              <a:gd name="connsiteY4" fmla="*/ 6749405 h 6858001"/>
              <a:gd name="connsiteX5" fmla="*/ 5244338 w 6530401"/>
              <a:gd name="connsiteY5" fmla="*/ 6858001 h 6858001"/>
              <a:gd name="connsiteX6" fmla="*/ 0 w 6530401"/>
              <a:gd name="connsiteY6" fmla="*/ 6858001 h 6858001"/>
              <a:gd name="connsiteX0" fmla="*/ 0 w 6530401"/>
              <a:gd name="connsiteY0" fmla="*/ 0 h 6858001"/>
              <a:gd name="connsiteX1" fmla="*/ 5244339 w 6530401"/>
              <a:gd name="connsiteY1" fmla="*/ 0 h 6858001"/>
              <a:gd name="connsiteX2" fmla="*/ 5338407 w 6530401"/>
              <a:gd name="connsiteY2" fmla="*/ 108596 h 6858001"/>
              <a:gd name="connsiteX3" fmla="*/ 6530401 w 6530401"/>
              <a:gd name="connsiteY3" fmla="*/ 3429000 h 6858001"/>
              <a:gd name="connsiteX4" fmla="*/ 5338407 w 6530401"/>
              <a:gd name="connsiteY4" fmla="*/ 6749405 h 6858001"/>
              <a:gd name="connsiteX5" fmla="*/ 5244338 w 6530401"/>
              <a:gd name="connsiteY5" fmla="*/ 6858001 h 6858001"/>
              <a:gd name="connsiteX6" fmla="*/ 2870200 w 6530401"/>
              <a:gd name="connsiteY6" fmla="*/ 6858001 h 6858001"/>
              <a:gd name="connsiteX7" fmla="*/ 0 w 6530401"/>
              <a:gd name="connsiteY7" fmla="*/ 0 h 6858001"/>
              <a:gd name="connsiteX0" fmla="*/ 0 w 3685601"/>
              <a:gd name="connsiteY0" fmla="*/ 0 h 6858001"/>
              <a:gd name="connsiteX1" fmla="*/ 2399539 w 3685601"/>
              <a:gd name="connsiteY1" fmla="*/ 0 h 6858001"/>
              <a:gd name="connsiteX2" fmla="*/ 2493607 w 3685601"/>
              <a:gd name="connsiteY2" fmla="*/ 108596 h 6858001"/>
              <a:gd name="connsiteX3" fmla="*/ 3685601 w 3685601"/>
              <a:gd name="connsiteY3" fmla="*/ 3429000 h 6858001"/>
              <a:gd name="connsiteX4" fmla="*/ 2493607 w 3685601"/>
              <a:gd name="connsiteY4" fmla="*/ 6749405 h 6858001"/>
              <a:gd name="connsiteX5" fmla="*/ 2399538 w 3685601"/>
              <a:gd name="connsiteY5" fmla="*/ 6858001 h 6858001"/>
              <a:gd name="connsiteX6" fmla="*/ 25400 w 3685601"/>
              <a:gd name="connsiteY6" fmla="*/ 6858001 h 6858001"/>
              <a:gd name="connsiteX7" fmla="*/ 0 w 3685601"/>
              <a:gd name="connsiteY7" fmla="*/ 0 h 6858001"/>
              <a:gd name="connsiteX0" fmla="*/ 0 w 3672901"/>
              <a:gd name="connsiteY0" fmla="*/ 0 h 6883401"/>
              <a:gd name="connsiteX1" fmla="*/ 2386839 w 3672901"/>
              <a:gd name="connsiteY1" fmla="*/ 25400 h 6883401"/>
              <a:gd name="connsiteX2" fmla="*/ 2480907 w 3672901"/>
              <a:gd name="connsiteY2" fmla="*/ 133996 h 6883401"/>
              <a:gd name="connsiteX3" fmla="*/ 3672901 w 3672901"/>
              <a:gd name="connsiteY3" fmla="*/ 3454400 h 6883401"/>
              <a:gd name="connsiteX4" fmla="*/ 2480907 w 3672901"/>
              <a:gd name="connsiteY4" fmla="*/ 6774805 h 6883401"/>
              <a:gd name="connsiteX5" fmla="*/ 2386838 w 3672901"/>
              <a:gd name="connsiteY5" fmla="*/ 6883401 h 6883401"/>
              <a:gd name="connsiteX6" fmla="*/ 12700 w 3672901"/>
              <a:gd name="connsiteY6" fmla="*/ 6883401 h 6883401"/>
              <a:gd name="connsiteX7" fmla="*/ 0 w 3672901"/>
              <a:gd name="connsiteY7" fmla="*/ 0 h 6883401"/>
              <a:gd name="connsiteX0" fmla="*/ 0 w 3672901"/>
              <a:gd name="connsiteY0" fmla="*/ 0 h 6883401"/>
              <a:gd name="connsiteX1" fmla="*/ 2386839 w 3672901"/>
              <a:gd name="connsiteY1" fmla="*/ 25400 h 6883401"/>
              <a:gd name="connsiteX2" fmla="*/ 2480907 w 3672901"/>
              <a:gd name="connsiteY2" fmla="*/ 133996 h 6883401"/>
              <a:gd name="connsiteX3" fmla="*/ 3672901 w 3672901"/>
              <a:gd name="connsiteY3" fmla="*/ 3454400 h 6883401"/>
              <a:gd name="connsiteX4" fmla="*/ 2480907 w 3672901"/>
              <a:gd name="connsiteY4" fmla="*/ 6774805 h 6883401"/>
              <a:gd name="connsiteX5" fmla="*/ 2386838 w 3672901"/>
              <a:gd name="connsiteY5" fmla="*/ 6883401 h 6883401"/>
              <a:gd name="connsiteX6" fmla="*/ 12700 w 3672901"/>
              <a:gd name="connsiteY6" fmla="*/ 6883401 h 6883401"/>
              <a:gd name="connsiteX7" fmla="*/ 0 w 3672901"/>
              <a:gd name="connsiteY7" fmla="*/ 0 h 6883401"/>
              <a:gd name="connsiteX0" fmla="*/ 0 w 3672901"/>
              <a:gd name="connsiteY0" fmla="*/ 0 h 6870701"/>
              <a:gd name="connsiteX1" fmla="*/ 2386839 w 3672901"/>
              <a:gd name="connsiteY1" fmla="*/ 12700 h 6870701"/>
              <a:gd name="connsiteX2" fmla="*/ 2480907 w 3672901"/>
              <a:gd name="connsiteY2" fmla="*/ 121296 h 6870701"/>
              <a:gd name="connsiteX3" fmla="*/ 3672901 w 3672901"/>
              <a:gd name="connsiteY3" fmla="*/ 3441700 h 6870701"/>
              <a:gd name="connsiteX4" fmla="*/ 2480907 w 3672901"/>
              <a:gd name="connsiteY4" fmla="*/ 6762105 h 6870701"/>
              <a:gd name="connsiteX5" fmla="*/ 2386838 w 3672901"/>
              <a:gd name="connsiteY5" fmla="*/ 6870701 h 6870701"/>
              <a:gd name="connsiteX6" fmla="*/ 12700 w 3672901"/>
              <a:gd name="connsiteY6" fmla="*/ 6870701 h 6870701"/>
              <a:gd name="connsiteX7" fmla="*/ 0 w 3672901"/>
              <a:gd name="connsiteY7" fmla="*/ 0 h 6870701"/>
              <a:gd name="connsiteX0" fmla="*/ 0 w 3672901"/>
              <a:gd name="connsiteY0" fmla="*/ 0 h 6858001"/>
              <a:gd name="connsiteX1" fmla="*/ 2386839 w 3672901"/>
              <a:gd name="connsiteY1" fmla="*/ 0 h 6858001"/>
              <a:gd name="connsiteX2" fmla="*/ 2480907 w 3672901"/>
              <a:gd name="connsiteY2" fmla="*/ 108596 h 6858001"/>
              <a:gd name="connsiteX3" fmla="*/ 3672901 w 3672901"/>
              <a:gd name="connsiteY3" fmla="*/ 3429000 h 6858001"/>
              <a:gd name="connsiteX4" fmla="*/ 2480907 w 3672901"/>
              <a:gd name="connsiteY4" fmla="*/ 6749405 h 6858001"/>
              <a:gd name="connsiteX5" fmla="*/ 2386838 w 3672901"/>
              <a:gd name="connsiteY5" fmla="*/ 6858001 h 6858001"/>
              <a:gd name="connsiteX6" fmla="*/ 12700 w 3672901"/>
              <a:gd name="connsiteY6" fmla="*/ 6858001 h 6858001"/>
              <a:gd name="connsiteX7" fmla="*/ 0 w 3672901"/>
              <a:gd name="connsiteY7" fmla="*/ 0 h 6858001"/>
              <a:gd name="connsiteX0" fmla="*/ 0 w 5527101"/>
              <a:gd name="connsiteY0" fmla="*/ 0 h 6896101"/>
              <a:gd name="connsiteX1" fmla="*/ 4241039 w 5527101"/>
              <a:gd name="connsiteY1" fmla="*/ 38100 h 6896101"/>
              <a:gd name="connsiteX2" fmla="*/ 4335107 w 5527101"/>
              <a:gd name="connsiteY2" fmla="*/ 146696 h 6896101"/>
              <a:gd name="connsiteX3" fmla="*/ 5527101 w 5527101"/>
              <a:gd name="connsiteY3" fmla="*/ 3467100 h 6896101"/>
              <a:gd name="connsiteX4" fmla="*/ 4335107 w 5527101"/>
              <a:gd name="connsiteY4" fmla="*/ 6787505 h 6896101"/>
              <a:gd name="connsiteX5" fmla="*/ 4241038 w 5527101"/>
              <a:gd name="connsiteY5" fmla="*/ 6896101 h 6896101"/>
              <a:gd name="connsiteX6" fmla="*/ 1866900 w 5527101"/>
              <a:gd name="connsiteY6" fmla="*/ 6896101 h 6896101"/>
              <a:gd name="connsiteX7" fmla="*/ 0 w 5527101"/>
              <a:gd name="connsiteY7" fmla="*/ 0 h 6896101"/>
              <a:gd name="connsiteX0" fmla="*/ 25400 w 5552501"/>
              <a:gd name="connsiteY0" fmla="*/ 0 h 6896101"/>
              <a:gd name="connsiteX1" fmla="*/ 4266439 w 5552501"/>
              <a:gd name="connsiteY1" fmla="*/ 38100 h 6896101"/>
              <a:gd name="connsiteX2" fmla="*/ 4360507 w 5552501"/>
              <a:gd name="connsiteY2" fmla="*/ 146696 h 6896101"/>
              <a:gd name="connsiteX3" fmla="*/ 5552501 w 5552501"/>
              <a:gd name="connsiteY3" fmla="*/ 3467100 h 6896101"/>
              <a:gd name="connsiteX4" fmla="*/ 4360507 w 5552501"/>
              <a:gd name="connsiteY4" fmla="*/ 6787505 h 6896101"/>
              <a:gd name="connsiteX5" fmla="*/ 4266438 w 5552501"/>
              <a:gd name="connsiteY5" fmla="*/ 6896101 h 6896101"/>
              <a:gd name="connsiteX6" fmla="*/ 0 w 5552501"/>
              <a:gd name="connsiteY6" fmla="*/ 6883401 h 6896101"/>
              <a:gd name="connsiteX7" fmla="*/ 25400 w 5552501"/>
              <a:gd name="connsiteY7" fmla="*/ 0 h 689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52501" h="6896101">
                <a:moveTo>
                  <a:pt x="25400" y="0"/>
                </a:moveTo>
                <a:lnTo>
                  <a:pt x="4266439" y="38100"/>
                </a:lnTo>
                <a:lnTo>
                  <a:pt x="4360507" y="146696"/>
                </a:lnTo>
                <a:cubicBezTo>
                  <a:pt x="5105171" y="1049019"/>
                  <a:pt x="5552501" y="2205820"/>
                  <a:pt x="5552501" y="3467100"/>
                </a:cubicBezTo>
                <a:cubicBezTo>
                  <a:pt x="5552501" y="4728380"/>
                  <a:pt x="5105171" y="5885181"/>
                  <a:pt x="4360507" y="6787505"/>
                </a:cubicBezTo>
                <a:lnTo>
                  <a:pt x="4266438" y="6896101"/>
                </a:lnTo>
                <a:lnTo>
                  <a:pt x="0" y="6883401"/>
                </a:lnTo>
                <a:cubicBezTo>
                  <a:pt x="0" y="4597401"/>
                  <a:pt x="25400" y="2286000"/>
                  <a:pt x="2540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 dirty="0"/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12000"/>
            <a:ext cx="5290300" cy="11088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fi-FI" noProof="0"/>
          </a:p>
        </p:txBody>
      </p:sp>
      <p:pic>
        <p:nvPicPr>
          <p:cNvPr id="8" name="Kuva 11">
            <a:extLst>
              <a:ext uri="{FF2B5EF4-FFF2-40B4-BE49-F238E27FC236}">
                <a16:creationId xmlns:a16="http://schemas.microsoft.com/office/drawing/2014/main" id="{7600CAA5-FF58-09FC-7806-109B4F6588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293" y="6490548"/>
            <a:ext cx="1158851" cy="15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25098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8_Kaksi_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C69458-A717-4EAB-8ECB-6673B0D05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5FED6C-9254-4D0D-8417-0CC6FBB12F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180" y="1736725"/>
            <a:ext cx="5184000" cy="444410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F52451D-462F-4324-819D-5AEBFCE90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3351" y="1736725"/>
            <a:ext cx="5184000" cy="444410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5FF3B8A-CF93-4362-88E6-1E11BC257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B521478-3113-468F-B523-9E429EB09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BC778-A641-49F3-A0EA-A5106AE5A3DA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11.9.2023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8D948DA-032C-488C-8CB9-2AC2027C6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31934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>
            <a:extLst>
              <a:ext uri="{FF2B5EF4-FFF2-40B4-BE49-F238E27FC236}">
                <a16:creationId xmlns:a16="http://schemas.microsoft.com/office/drawing/2014/main" id="{EF542232-B672-4C32-A8F2-74DBFBABB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181FD25-2BF1-4554-900A-0BB0B0481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767" y="1736725"/>
            <a:ext cx="5184000" cy="432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44F9D91-A551-4850-8459-2412B2CD7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767" y="2168724"/>
            <a:ext cx="5184000" cy="40098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noProof="0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F0E0C8E-87A3-4998-A6FB-C3FBD16867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6725"/>
            <a:ext cx="5184000" cy="432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83105CA-AD84-4C63-A3F9-E238BA49B8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68724"/>
            <a:ext cx="5184000" cy="40098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noProof="0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165415A-CD5D-4B23-8B7D-5794B6970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7BA898F-CCE9-4DB1-A3B5-4988E3853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85D-BD8D-45B8-93A6-76A9AB58C716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11.9.2023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968FC8D-1ECB-4BA6-BDB9-52373ECFF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2681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Vain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CD627D-4466-4DE2-8091-94568D497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5EFEB35-83D0-4510-BFBF-F0D2F5DB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BE35A1F-6521-4E44-998D-229ECD63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52A0E-71E4-4CE8-933C-8EB6B17ABFBF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11.9.2023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CB975A5-1EAF-412D-848B-6B048E991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0080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äliotsikkodia_kuva_tai_väri_o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051" y="610051"/>
            <a:ext cx="4172043" cy="1127126"/>
          </a:xfrm>
        </p:spPr>
        <p:txBody>
          <a:bodyPr anchor="t"/>
          <a:lstStyle>
            <a:lvl1pPr algn="l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664" y="1376362"/>
            <a:ext cx="3466997" cy="2052637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3B3CC76-B329-54EF-A9B2-307DC11F0E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65480" y="0"/>
            <a:ext cx="8426520" cy="6858000"/>
          </a:xfrm>
          <a:custGeom>
            <a:avLst/>
            <a:gdLst>
              <a:gd name="connsiteX0" fmla="*/ 2933171 w 8426520"/>
              <a:gd name="connsiteY0" fmla="*/ 0 h 6858000"/>
              <a:gd name="connsiteX1" fmla="*/ 8426520 w 8426520"/>
              <a:gd name="connsiteY1" fmla="*/ 0 h 6858000"/>
              <a:gd name="connsiteX2" fmla="*/ 8426520 w 8426520"/>
              <a:gd name="connsiteY2" fmla="*/ 6858000 h 6858000"/>
              <a:gd name="connsiteX3" fmla="*/ 304004 w 8426520"/>
              <a:gd name="connsiteY3" fmla="*/ 6858000 h 6858000"/>
              <a:gd name="connsiteX4" fmla="*/ 258736 w 8426520"/>
              <a:gd name="connsiteY4" fmla="*/ 6724260 h 6858000"/>
              <a:gd name="connsiteX5" fmla="*/ 0 w 8426520"/>
              <a:gd name="connsiteY5" fmla="*/ 5013475 h 6858000"/>
              <a:gd name="connsiteX6" fmla="*/ 2770847 w 8426520"/>
              <a:gd name="connsiteY6" fmla="*/ 933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26520" h="6858000">
                <a:moveTo>
                  <a:pt x="2933171" y="0"/>
                </a:moveTo>
                <a:lnTo>
                  <a:pt x="8426520" y="0"/>
                </a:lnTo>
                <a:lnTo>
                  <a:pt x="8426520" y="6858000"/>
                </a:lnTo>
                <a:lnTo>
                  <a:pt x="304004" y="6858000"/>
                </a:lnTo>
                <a:lnTo>
                  <a:pt x="258736" y="6724260"/>
                </a:lnTo>
                <a:cubicBezTo>
                  <a:pt x="90585" y="6183824"/>
                  <a:pt x="0" y="5609224"/>
                  <a:pt x="0" y="5013475"/>
                </a:cubicBezTo>
                <a:cubicBezTo>
                  <a:pt x="0" y="2928353"/>
                  <a:pt x="1109659" y="1102316"/>
                  <a:pt x="2770847" y="9330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r>
              <a:rPr lang="fi-FI" dirty="0"/>
              <a:t>[Esityksen nimi]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A8375D6-57FF-406A-BFE6-3C8DDB4FAE3D}" type="datetime1">
              <a:rPr lang="fi-FI" smtClean="0"/>
              <a:t>11.9.2023</a:t>
            </a:fld>
            <a:endParaRPr lang="fi-FI" dirty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7092984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Väliotsikkodia_kuva_tai_väri_v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58FA216-5927-0EDB-1582-5966BC43D5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8471364" cy="6858000"/>
          </a:xfrm>
          <a:custGeom>
            <a:avLst/>
            <a:gdLst>
              <a:gd name="connsiteX0" fmla="*/ 0 w 8471364"/>
              <a:gd name="connsiteY0" fmla="*/ 0 h 6858000"/>
              <a:gd name="connsiteX1" fmla="*/ 5538194 w 8471364"/>
              <a:gd name="connsiteY1" fmla="*/ 0 h 6858000"/>
              <a:gd name="connsiteX2" fmla="*/ 5700518 w 8471364"/>
              <a:gd name="connsiteY2" fmla="*/ 93302 h 6858000"/>
              <a:gd name="connsiteX3" fmla="*/ 8471364 w 8471364"/>
              <a:gd name="connsiteY3" fmla="*/ 5013475 h 6858000"/>
              <a:gd name="connsiteX4" fmla="*/ 8212629 w 8471364"/>
              <a:gd name="connsiteY4" fmla="*/ 6724260 h 6858000"/>
              <a:gd name="connsiteX5" fmla="*/ 8167360 w 8471364"/>
              <a:gd name="connsiteY5" fmla="*/ 6858000 h 6858000"/>
              <a:gd name="connsiteX6" fmla="*/ 0 w 847136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71364" h="6858000">
                <a:moveTo>
                  <a:pt x="0" y="0"/>
                </a:moveTo>
                <a:lnTo>
                  <a:pt x="5538194" y="0"/>
                </a:lnTo>
                <a:lnTo>
                  <a:pt x="5700518" y="93302"/>
                </a:lnTo>
                <a:cubicBezTo>
                  <a:pt x="7361705" y="1102316"/>
                  <a:pt x="8471364" y="2928353"/>
                  <a:pt x="8471364" y="5013475"/>
                </a:cubicBezTo>
                <a:cubicBezTo>
                  <a:pt x="8471364" y="5609224"/>
                  <a:pt x="8380780" y="6183824"/>
                  <a:pt x="8212629" y="6724260"/>
                </a:cubicBezTo>
                <a:lnTo>
                  <a:pt x="81673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1282" y="601662"/>
            <a:ext cx="4172043" cy="1127126"/>
          </a:xfrm>
        </p:spPr>
        <p:txBody>
          <a:bodyPr anchor="t"/>
          <a:lstStyle>
            <a:lvl1pPr algn="r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0543" y="1376363"/>
            <a:ext cx="3242782" cy="2926296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 dirty="0"/>
              <a:t>[Esityksen nimi]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fld id="{5790EF23-BE95-4E73-9E7D-72E4DAEC26B3}" type="datetime1">
              <a:rPr lang="fi-FI" smtClean="0"/>
              <a:t>11.9.2023</a:t>
            </a:fld>
            <a:endParaRPr lang="fi-FI" dirty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437ABA1-B728-5D24-BC22-137946B9FC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400" y="6490800"/>
            <a:ext cx="1170000" cy="158400"/>
          </a:xfr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47366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umm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FEBF18-A891-8B79-C2B6-820C2FB8305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FI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5D8BDDB5-7090-4055-A01C-411BF3D97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3325" y="601663"/>
            <a:ext cx="6930000" cy="972000"/>
          </a:xfrm>
          <a:effectLst>
            <a:outerShdw blurRad="260246" dist="9998" dir="5400000" algn="ctr" rotWithShape="0">
              <a:srgbClr val="000000">
                <a:alpha val="60000"/>
              </a:srgbClr>
            </a:outerShdw>
          </a:effectLst>
        </p:spPr>
        <p:txBody>
          <a:bodyPr anchor="b"/>
          <a:lstStyle>
            <a:lvl1pPr algn="r"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ABD85E11-A5AA-4DC3-BA51-1D8F3812F0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3325" y="1753664"/>
            <a:ext cx="6930000" cy="968400"/>
          </a:xfrm>
          <a:effectLst>
            <a:outerShdw blurRad="254000" dir="5040000" algn="ctr" rotWithShape="0">
              <a:srgbClr val="000000">
                <a:alpha val="70000"/>
              </a:srgbClr>
            </a:outerShdw>
          </a:effectLst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9EF8BC7-9DBC-4A07-A280-4DE1E67CCF2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6EAB614-91BC-4CF0-9FD0-0E75925CB18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47FDA-E997-4F9B-B4A3-31593E23040F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11.9.2023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A5BE560-416D-46AA-A90A-7A84609350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564B6CAD-213F-1B0F-BCA5-A7DA807154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400" y="6490800"/>
            <a:ext cx="1170000" cy="158400"/>
          </a:xfr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604703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Vaalea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FEBF18-A891-8B79-C2B6-820C2FB8305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FI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5D8BDDB5-7090-4055-A01C-411BF3D97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200" y="914400"/>
            <a:ext cx="6930000" cy="1019572"/>
          </a:xfrm>
          <a:effectLst/>
        </p:spPr>
        <p:txBody>
          <a:bodyPr anchor="b"/>
          <a:lstStyle>
            <a:lvl1pPr algn="l">
              <a:defRPr sz="38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ABD85E11-A5AA-4DC3-BA51-1D8F3812F0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200" y="2066400"/>
            <a:ext cx="6930000" cy="968400"/>
          </a:xfrm>
          <a:effectLst/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9EF8BC7-9DBC-4A07-A280-4DE1E67CCF2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6EAB614-91BC-4CF0-9FD0-0E75925CB18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D8B37B-0029-4056-BE40-B591D8674A96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11.9.2023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A5BE560-416D-46AA-A90A-7A84609350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16BE4CA8-672C-BEEE-EA67-92251AFB42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400" y="6490800"/>
            <a:ext cx="1170000" cy="158400"/>
          </a:xfr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7430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96000" y="6240992"/>
            <a:ext cx="2844800" cy="2698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67">
                <a:solidFill>
                  <a:srgbClr val="4D4F53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5227109" y="6300259"/>
            <a:ext cx="1742016" cy="1682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67">
                <a:solidFill>
                  <a:srgbClr val="4D4F53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fld id="{11F2833E-87A4-43BA-9564-C10860A20FF2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96384" y="728133"/>
            <a:ext cx="10818283" cy="7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4"/>
          <p:cNvSpPr>
            <a:spLocks noGrp="1"/>
          </p:cNvSpPr>
          <p:nvPr>
            <p:ph sz="quarter" idx="14"/>
          </p:nvPr>
        </p:nvSpPr>
        <p:spPr>
          <a:xfrm>
            <a:off x="696384" y="1593600"/>
            <a:ext cx="5328000" cy="4123200"/>
          </a:xfrm>
        </p:spPr>
        <p:txBody>
          <a:bodyPr/>
          <a:lstStyle>
            <a:lvl1pPr marL="457189" indent="-457189">
              <a:buFont typeface="Arial" charset="0"/>
              <a:buChar char="•"/>
              <a:defRPr sz="2667"/>
            </a:lvl1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9" name="Platshållare för innehåll 4"/>
          <p:cNvSpPr>
            <a:spLocks noGrp="1"/>
          </p:cNvSpPr>
          <p:nvPr>
            <p:ph sz="quarter" idx="15"/>
          </p:nvPr>
        </p:nvSpPr>
        <p:spPr>
          <a:xfrm>
            <a:off x="6186667" y="1593600"/>
            <a:ext cx="5328000" cy="4123200"/>
          </a:xfrm>
        </p:spPr>
        <p:txBody>
          <a:bodyPr/>
          <a:lstStyle>
            <a:lvl1pPr marL="457189" indent="-457189">
              <a:buFont typeface="Arial" charset="0"/>
              <a:buChar char="•"/>
              <a:defRPr sz="2667"/>
            </a:lvl1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843574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konit_vaal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663" y="601663"/>
            <a:ext cx="5494337" cy="1127125"/>
          </a:xfrm>
        </p:spPr>
        <p:txBody>
          <a:bodyPr anchor="t"/>
          <a:lstStyle>
            <a:lvl1pPr algn="l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664" y="1365211"/>
            <a:ext cx="5494336" cy="1456048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[Esityksen nimi]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fld id="{5C7005AC-9276-49F9-A829-8A247E5503D5}" type="datetime1">
              <a:rPr lang="fi-FI" smtClean="0"/>
              <a:t>11.9.2023</a:t>
            </a:fld>
            <a:endParaRPr lang="fi-FI" dirty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314ADB-317C-87AF-0E03-F7978D16C8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" y="3106509"/>
            <a:ext cx="12178308" cy="276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0204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Ikonit_tumm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663" y="1376093"/>
            <a:ext cx="5494337" cy="972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663" y="601663"/>
            <a:ext cx="5494337" cy="1127125"/>
          </a:xfrm>
        </p:spPr>
        <p:txBody>
          <a:bodyPr anchor="t"/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/>
              <a:t>[Esityksen nimi]</a:t>
            </a:r>
            <a:endParaRPr lang="fi-FI" dirty="0"/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E7EAF8-A420-4164-B281-0AC5A108056B}" type="datetime1">
              <a:rPr lang="fi-FI" smtClean="0"/>
              <a:t>11.9.2023</a:t>
            </a:fld>
            <a:endParaRPr lang="fi-FI" dirty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94FCE0-4079-4FBC-7DBD-6F30E0793E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7240"/>
            <a:ext cx="12192000" cy="2762250"/>
          </a:xfrm>
          <a:prstGeom prst="rect">
            <a:avLst/>
          </a:prstGeom>
        </p:spPr>
      </p:pic>
      <p:pic>
        <p:nvPicPr>
          <p:cNvPr id="14" name="Kuva 11">
            <a:extLst>
              <a:ext uri="{FF2B5EF4-FFF2-40B4-BE49-F238E27FC236}">
                <a16:creationId xmlns:a16="http://schemas.microsoft.com/office/drawing/2014/main" id="{7600CAA5-FF58-09FC-7806-109B4F6588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293" y="6490548"/>
            <a:ext cx="1158851" cy="15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39130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Kaksi_kuvaa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3633CA5-363D-42E1-9C8C-C7BFBF4A65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6530401" cy="6858001"/>
          </a:xfrm>
          <a:custGeom>
            <a:avLst/>
            <a:gdLst>
              <a:gd name="connsiteX0" fmla="*/ 0 w 6530401"/>
              <a:gd name="connsiteY0" fmla="*/ 0 h 6858001"/>
              <a:gd name="connsiteX1" fmla="*/ 5244339 w 6530401"/>
              <a:gd name="connsiteY1" fmla="*/ 0 h 6858001"/>
              <a:gd name="connsiteX2" fmla="*/ 5338407 w 6530401"/>
              <a:gd name="connsiteY2" fmla="*/ 108596 h 6858001"/>
              <a:gd name="connsiteX3" fmla="*/ 6530401 w 6530401"/>
              <a:gd name="connsiteY3" fmla="*/ 3429000 h 6858001"/>
              <a:gd name="connsiteX4" fmla="*/ 5338407 w 6530401"/>
              <a:gd name="connsiteY4" fmla="*/ 6749405 h 6858001"/>
              <a:gd name="connsiteX5" fmla="*/ 5244338 w 6530401"/>
              <a:gd name="connsiteY5" fmla="*/ 6858001 h 6858001"/>
              <a:gd name="connsiteX6" fmla="*/ 0 w 6530401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30401" h="6858001">
                <a:moveTo>
                  <a:pt x="0" y="0"/>
                </a:moveTo>
                <a:lnTo>
                  <a:pt x="5244339" y="0"/>
                </a:lnTo>
                <a:lnTo>
                  <a:pt x="5338407" y="108596"/>
                </a:lnTo>
                <a:cubicBezTo>
                  <a:pt x="6083071" y="1010919"/>
                  <a:pt x="6530401" y="2167720"/>
                  <a:pt x="6530401" y="3429000"/>
                </a:cubicBezTo>
                <a:cubicBezTo>
                  <a:pt x="6530401" y="4690280"/>
                  <a:pt x="6083071" y="5847081"/>
                  <a:pt x="5338407" y="6749405"/>
                </a:cubicBezTo>
                <a:lnTo>
                  <a:pt x="5244338" y="6858001"/>
                </a:lnTo>
                <a:lnTo>
                  <a:pt x="0" y="685800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2B5D60B4-8F31-9E28-4F4B-5F203DB9CC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400" y="6490800"/>
            <a:ext cx="1170000" cy="158400"/>
          </a:xfr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4BDE79F-109B-6CAC-ACD2-CDF7FBA425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63212" y="0"/>
            <a:ext cx="6828789" cy="6858000"/>
          </a:xfrm>
          <a:custGeom>
            <a:avLst/>
            <a:gdLst>
              <a:gd name="connsiteX0" fmla="*/ 0 w 6828789"/>
              <a:gd name="connsiteY0" fmla="*/ 0 h 6858000"/>
              <a:gd name="connsiteX1" fmla="*/ 6828789 w 6828789"/>
              <a:gd name="connsiteY1" fmla="*/ 0 h 6858000"/>
              <a:gd name="connsiteX2" fmla="*/ 6828789 w 6828789"/>
              <a:gd name="connsiteY2" fmla="*/ 6858000 h 6858000"/>
              <a:gd name="connsiteX3" fmla="*/ 0 w 6828789"/>
              <a:gd name="connsiteY3" fmla="*/ 6858000 h 6858000"/>
              <a:gd name="connsiteX4" fmla="*/ 94068 w 6828789"/>
              <a:gd name="connsiteY4" fmla="*/ 6749405 h 6858000"/>
              <a:gd name="connsiteX5" fmla="*/ 1286062 w 6828789"/>
              <a:gd name="connsiteY5" fmla="*/ 3429000 h 6858000"/>
              <a:gd name="connsiteX6" fmla="*/ 94068 w 6828789"/>
              <a:gd name="connsiteY6" fmla="*/ 1085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28789" h="6858000">
                <a:moveTo>
                  <a:pt x="0" y="0"/>
                </a:moveTo>
                <a:lnTo>
                  <a:pt x="6828789" y="0"/>
                </a:lnTo>
                <a:lnTo>
                  <a:pt x="6828789" y="6858000"/>
                </a:lnTo>
                <a:lnTo>
                  <a:pt x="0" y="6858000"/>
                </a:lnTo>
                <a:lnTo>
                  <a:pt x="94068" y="6749405"/>
                </a:lnTo>
                <a:cubicBezTo>
                  <a:pt x="838732" y="5847081"/>
                  <a:pt x="1286062" y="4690280"/>
                  <a:pt x="1286062" y="3429000"/>
                </a:cubicBezTo>
                <a:cubicBezTo>
                  <a:pt x="1286062" y="2167720"/>
                  <a:pt x="838732" y="1010919"/>
                  <a:pt x="94068" y="108596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FI" dirty="0"/>
          </a:p>
        </p:txBody>
      </p:sp>
      <p:sp>
        <p:nvSpPr>
          <p:cNvPr id="12" name="Alatunnisteen paikkamerkki 10">
            <a:extLst>
              <a:ext uri="{FF2B5EF4-FFF2-40B4-BE49-F238E27FC236}">
                <a16:creationId xmlns:a16="http://schemas.microsoft.com/office/drawing/2014/main" id="{890D0764-9D39-051D-E31B-D2F12B59A4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07022" y="6466504"/>
            <a:ext cx="3588978" cy="25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/>
              <a:t>[Esityksen nimi]</a:t>
            </a:r>
            <a:endParaRPr lang="fi-FI" dirty="0"/>
          </a:p>
        </p:txBody>
      </p:sp>
      <p:sp>
        <p:nvSpPr>
          <p:cNvPr id="13" name="Päivämäärän paikkamerkki 7">
            <a:extLst>
              <a:ext uri="{FF2B5EF4-FFF2-40B4-BE49-F238E27FC236}">
                <a16:creationId xmlns:a16="http://schemas.microsoft.com/office/drawing/2014/main" id="{C475DB7C-9802-7A93-3FFF-1D1C60CCDDA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164150" y="6466504"/>
            <a:ext cx="187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F5B146-DA5F-4270-BB37-F0CEC4445449}" type="datetime1">
              <a:rPr lang="fi-FI" smtClean="0"/>
              <a:t>11.9.2023</a:t>
            </a:fld>
            <a:endParaRPr lang="fi-FI" dirty="0"/>
          </a:p>
        </p:txBody>
      </p:sp>
      <p:sp>
        <p:nvSpPr>
          <p:cNvPr id="14" name="Dian numeron paikkamerkki 11">
            <a:extLst>
              <a:ext uri="{FF2B5EF4-FFF2-40B4-BE49-F238E27FC236}">
                <a16:creationId xmlns:a16="http://schemas.microsoft.com/office/drawing/2014/main" id="{5B7D8C49-CCB9-D752-0407-B22AA03A77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04000" y="6466504"/>
            <a:ext cx="610671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126038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Kaksi_kuvaa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664CDCB-40F3-B61C-3DF1-392DB71E04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001548" cy="6858000"/>
          </a:xfrm>
          <a:custGeom>
            <a:avLst/>
            <a:gdLst>
              <a:gd name="connsiteX0" fmla="*/ 0 w 7001548"/>
              <a:gd name="connsiteY0" fmla="*/ 0 h 6858000"/>
              <a:gd name="connsiteX1" fmla="*/ 7001548 w 7001548"/>
              <a:gd name="connsiteY1" fmla="*/ 0 h 6858000"/>
              <a:gd name="connsiteX2" fmla="*/ 6907480 w 7001548"/>
              <a:gd name="connsiteY2" fmla="*/ 108596 h 6858000"/>
              <a:gd name="connsiteX3" fmla="*/ 5715485 w 7001548"/>
              <a:gd name="connsiteY3" fmla="*/ 3429000 h 6858000"/>
              <a:gd name="connsiteX4" fmla="*/ 6907480 w 7001548"/>
              <a:gd name="connsiteY4" fmla="*/ 6749405 h 6858000"/>
              <a:gd name="connsiteX5" fmla="*/ 7001548 w 7001548"/>
              <a:gd name="connsiteY5" fmla="*/ 6858000 h 6858000"/>
              <a:gd name="connsiteX6" fmla="*/ 0 w 700154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1548" h="6858000">
                <a:moveTo>
                  <a:pt x="0" y="0"/>
                </a:moveTo>
                <a:lnTo>
                  <a:pt x="7001548" y="0"/>
                </a:lnTo>
                <a:lnTo>
                  <a:pt x="6907480" y="108596"/>
                </a:lnTo>
                <a:cubicBezTo>
                  <a:pt x="6162816" y="1010919"/>
                  <a:pt x="5715485" y="2167720"/>
                  <a:pt x="5715485" y="3429000"/>
                </a:cubicBezTo>
                <a:cubicBezTo>
                  <a:pt x="5715485" y="4690280"/>
                  <a:pt x="6162816" y="5847081"/>
                  <a:pt x="6907480" y="6749405"/>
                </a:cubicBezTo>
                <a:lnTo>
                  <a:pt x="7001548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5A861390-BC65-D90B-A67A-81EC2CA5A7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400" y="6490800"/>
            <a:ext cx="1170000" cy="158400"/>
          </a:xfr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9480CDD-F2DF-ABB6-4D21-D339413768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24542" y="0"/>
            <a:ext cx="6367458" cy="6858000"/>
          </a:xfrm>
          <a:custGeom>
            <a:avLst/>
            <a:gdLst>
              <a:gd name="connsiteX0" fmla="*/ 1286063 w 6367458"/>
              <a:gd name="connsiteY0" fmla="*/ 0 h 6858000"/>
              <a:gd name="connsiteX1" fmla="*/ 6367458 w 6367458"/>
              <a:gd name="connsiteY1" fmla="*/ 0 h 6858000"/>
              <a:gd name="connsiteX2" fmla="*/ 6367458 w 6367458"/>
              <a:gd name="connsiteY2" fmla="*/ 6858000 h 6858000"/>
              <a:gd name="connsiteX3" fmla="*/ 1286063 w 6367458"/>
              <a:gd name="connsiteY3" fmla="*/ 6858000 h 6858000"/>
              <a:gd name="connsiteX4" fmla="*/ 1191995 w 6367458"/>
              <a:gd name="connsiteY4" fmla="*/ 6749405 h 6858000"/>
              <a:gd name="connsiteX5" fmla="*/ 0 w 6367458"/>
              <a:gd name="connsiteY5" fmla="*/ 3429000 h 6858000"/>
              <a:gd name="connsiteX6" fmla="*/ 1191995 w 6367458"/>
              <a:gd name="connsiteY6" fmla="*/ 1085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67458" h="6858000">
                <a:moveTo>
                  <a:pt x="1286063" y="0"/>
                </a:moveTo>
                <a:lnTo>
                  <a:pt x="6367458" y="0"/>
                </a:lnTo>
                <a:lnTo>
                  <a:pt x="6367458" y="6858000"/>
                </a:lnTo>
                <a:lnTo>
                  <a:pt x="1286063" y="6858000"/>
                </a:lnTo>
                <a:lnTo>
                  <a:pt x="1191995" y="6749405"/>
                </a:lnTo>
                <a:cubicBezTo>
                  <a:pt x="447331" y="5847081"/>
                  <a:pt x="0" y="4690280"/>
                  <a:pt x="0" y="3429000"/>
                </a:cubicBezTo>
                <a:cubicBezTo>
                  <a:pt x="0" y="2167720"/>
                  <a:pt x="447331" y="1010919"/>
                  <a:pt x="1191995" y="108596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12" name="Alatunnisteen paikkamerkki 10">
            <a:extLst>
              <a:ext uri="{FF2B5EF4-FFF2-40B4-BE49-F238E27FC236}">
                <a16:creationId xmlns:a16="http://schemas.microsoft.com/office/drawing/2014/main" id="{E3380DD7-B927-F80E-1485-3D677EE601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07022" y="6466504"/>
            <a:ext cx="3588978" cy="25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/>
              <a:t>[Esityksen nimi]</a:t>
            </a:r>
            <a:endParaRPr lang="fi-FI" dirty="0"/>
          </a:p>
        </p:txBody>
      </p:sp>
      <p:sp>
        <p:nvSpPr>
          <p:cNvPr id="13" name="Päivämäärän paikkamerkki 7">
            <a:extLst>
              <a:ext uri="{FF2B5EF4-FFF2-40B4-BE49-F238E27FC236}">
                <a16:creationId xmlns:a16="http://schemas.microsoft.com/office/drawing/2014/main" id="{7AC75DE7-1369-7459-CD9C-777319A2C5A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164150" y="6466504"/>
            <a:ext cx="187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E8A1AF4-62C6-44D9-92F5-342A8891623D}" type="datetime1">
              <a:rPr lang="fi-FI" smtClean="0"/>
              <a:t>11.9.2023</a:t>
            </a:fld>
            <a:endParaRPr lang="fi-FI" dirty="0"/>
          </a:p>
        </p:txBody>
      </p:sp>
      <p:sp>
        <p:nvSpPr>
          <p:cNvPr id="14" name="Dian numeron paikkamerkki 11">
            <a:extLst>
              <a:ext uri="{FF2B5EF4-FFF2-40B4-BE49-F238E27FC236}">
                <a16:creationId xmlns:a16="http://schemas.microsoft.com/office/drawing/2014/main" id="{45468E87-8776-F96B-3440-0E3E5E66C4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04000" y="6466504"/>
            <a:ext cx="610671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6880613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9_Lopetus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C31EDD55-C41C-9E4D-C5EF-6A7A1982E3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4809938 w 6096000"/>
              <a:gd name="connsiteY1" fmla="*/ 0 h 6858000"/>
              <a:gd name="connsiteX2" fmla="*/ 4904006 w 6096000"/>
              <a:gd name="connsiteY2" fmla="*/ 108596 h 6858000"/>
              <a:gd name="connsiteX3" fmla="*/ 6096000 w 6096000"/>
              <a:gd name="connsiteY3" fmla="*/ 3429000 h 6858000"/>
              <a:gd name="connsiteX4" fmla="*/ 4904006 w 6096000"/>
              <a:gd name="connsiteY4" fmla="*/ 6749405 h 6858000"/>
              <a:gd name="connsiteX5" fmla="*/ 4809938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809938" y="0"/>
                </a:lnTo>
                <a:lnTo>
                  <a:pt x="4904006" y="108596"/>
                </a:lnTo>
                <a:cubicBezTo>
                  <a:pt x="5648670" y="1010919"/>
                  <a:pt x="6096000" y="2167720"/>
                  <a:pt x="6096000" y="3429000"/>
                </a:cubicBezTo>
                <a:cubicBezTo>
                  <a:pt x="6096000" y="4690280"/>
                  <a:pt x="5648670" y="5847081"/>
                  <a:pt x="4904006" y="6749405"/>
                </a:cubicBezTo>
                <a:lnTo>
                  <a:pt x="48099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endParaRPr lang="en-FI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12000" y="2595138"/>
            <a:ext cx="4764000" cy="2431412"/>
          </a:xfrm>
        </p:spPr>
        <p:txBody>
          <a:bodyPr anchor="b">
            <a:noAutofit/>
          </a:bodyPr>
          <a:lstStyle>
            <a:lvl1pPr algn="l">
              <a:defRPr sz="3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12000" y="5206550"/>
            <a:ext cx="4764000" cy="9720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96E1121-9A04-DF32-96C1-1C77E7007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7DA6-21F7-469B-9D46-8FB3A29DB99E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11.9.2023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C40F370-7881-2D45-CCBB-9D1F9E3A2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0" name="Kuva 9" descr="Liikenne- ja viestintävirasto Traficom">
            <a:extLst>
              <a:ext uri="{FF2B5EF4-FFF2-40B4-BE49-F238E27FC236}">
                <a16:creationId xmlns:a16="http://schemas.microsoft.com/office/drawing/2014/main" id="{06CF7553-63E9-9BA3-6E08-C5E84575E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225157" y="1195200"/>
            <a:ext cx="3002400" cy="62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16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datum 3"/>
          <p:cNvSpPr>
            <a:spLocks noGrp="1"/>
          </p:cNvSpPr>
          <p:nvPr>
            <p:ph type="dt" sz="half" idx="11"/>
          </p:nvPr>
        </p:nvSpPr>
        <p:spPr>
          <a:xfrm>
            <a:off x="696000" y="6240992"/>
            <a:ext cx="2844800" cy="2698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67">
                <a:solidFill>
                  <a:srgbClr val="4D4F53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15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5227109" y="6300259"/>
            <a:ext cx="1742016" cy="1682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67">
                <a:solidFill>
                  <a:srgbClr val="4D4F53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fld id="{11F2833E-87A4-43BA-9564-C10860A20FF2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96384" y="729600"/>
            <a:ext cx="10817581" cy="7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4267" baseline="0"/>
            </a:lvl1pPr>
          </a:lstStyle>
          <a:p>
            <a:pPr lvl="0"/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3" name="Platshållare för innehåll 4"/>
          <p:cNvSpPr>
            <a:spLocks noGrp="1"/>
          </p:cNvSpPr>
          <p:nvPr>
            <p:ph sz="quarter" idx="12"/>
          </p:nvPr>
        </p:nvSpPr>
        <p:spPr>
          <a:xfrm>
            <a:off x="696384" y="2166505"/>
            <a:ext cx="5328000" cy="3552000"/>
          </a:xfrm>
        </p:spPr>
        <p:txBody>
          <a:bodyPr/>
          <a:lstStyle>
            <a:lvl1pPr marL="457189" indent="-457189">
              <a:buFont typeface="Arial" charset="0"/>
              <a:buChar char="•"/>
              <a:defRPr sz="2667"/>
            </a:lvl1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14" name="Platshållare för innehåll 4"/>
          <p:cNvSpPr>
            <a:spLocks noGrp="1"/>
          </p:cNvSpPr>
          <p:nvPr>
            <p:ph sz="quarter" idx="13"/>
          </p:nvPr>
        </p:nvSpPr>
        <p:spPr>
          <a:xfrm>
            <a:off x="6186667" y="2166504"/>
            <a:ext cx="5328000" cy="3552000"/>
          </a:xfrm>
        </p:spPr>
        <p:txBody>
          <a:bodyPr/>
          <a:lstStyle>
            <a:lvl1pPr marL="457189" indent="-457189">
              <a:buFont typeface="Arial" charset="0"/>
              <a:buChar char="•"/>
              <a:defRPr sz="2667"/>
            </a:lvl1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5" hasCustomPrompt="1"/>
          </p:nvPr>
        </p:nvSpPr>
        <p:spPr>
          <a:xfrm>
            <a:off x="696385" y="1593832"/>
            <a:ext cx="5327649" cy="503400"/>
          </a:xfrm>
        </p:spPr>
        <p:txBody>
          <a:bodyPr/>
          <a:lstStyle>
            <a:lvl1pPr marL="0" indent="0">
              <a:buNone/>
              <a:defRPr sz="2667" b="1" i="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10" name="Platshållare för text 2"/>
          <p:cNvSpPr>
            <a:spLocks noGrp="1"/>
          </p:cNvSpPr>
          <p:nvPr>
            <p:ph type="body" sz="quarter" idx="16" hasCustomPrompt="1"/>
          </p:nvPr>
        </p:nvSpPr>
        <p:spPr>
          <a:xfrm>
            <a:off x="6186317" y="1593832"/>
            <a:ext cx="5327649" cy="503400"/>
          </a:xfrm>
        </p:spPr>
        <p:txBody>
          <a:bodyPr/>
          <a:lstStyle>
            <a:lvl1pPr marL="0" indent="0">
              <a:buNone/>
              <a:defRPr sz="2667" b="1" i="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676851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96000" y="6240992"/>
            <a:ext cx="2844800" cy="2698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67">
                <a:solidFill>
                  <a:srgbClr val="4D4F53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5227109" y="6300259"/>
            <a:ext cx="1742016" cy="1682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67">
                <a:solidFill>
                  <a:srgbClr val="4D4F53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fld id="{11F2833E-87A4-43BA-9564-C10860A20FF2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2" name="Platshållare för innehåll 4"/>
          <p:cNvSpPr>
            <a:spLocks noGrp="1"/>
          </p:cNvSpPr>
          <p:nvPr>
            <p:ph sz="quarter" idx="13"/>
          </p:nvPr>
        </p:nvSpPr>
        <p:spPr>
          <a:xfrm>
            <a:off x="4284134" y="1593600"/>
            <a:ext cx="7230533" cy="4123200"/>
          </a:xfrm>
        </p:spPr>
        <p:txBody>
          <a:bodyPr/>
          <a:lstStyle>
            <a:lvl1pPr marL="0" indent="0">
              <a:buNone/>
              <a:defRPr sz="2667"/>
            </a:lvl1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96384" y="728133"/>
            <a:ext cx="10818283" cy="7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6" name="Platshållare för text 15"/>
          <p:cNvSpPr>
            <a:spLocks noGrp="1"/>
          </p:cNvSpPr>
          <p:nvPr>
            <p:ph type="body" sz="quarter" idx="14"/>
          </p:nvPr>
        </p:nvSpPr>
        <p:spPr>
          <a:xfrm>
            <a:off x="696383" y="1593600"/>
            <a:ext cx="3432271" cy="4123200"/>
          </a:xfrm>
        </p:spPr>
        <p:txBody>
          <a:bodyPr/>
          <a:lstStyle>
            <a:lvl1pPr marL="0" indent="0">
              <a:buNone/>
              <a:defRPr sz="1867"/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2513736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 ner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90033" y="4803441"/>
            <a:ext cx="10818283" cy="477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/>
            </a:lvl1pPr>
          </a:lstStyle>
          <a:p>
            <a:pPr lvl="0"/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7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96000" y="6240992"/>
            <a:ext cx="2844800" cy="2698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67">
                <a:solidFill>
                  <a:schemeClr val="accent2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18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5227109" y="6300259"/>
            <a:ext cx="1742016" cy="1682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67">
                <a:solidFill>
                  <a:schemeClr val="accent2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fld id="{11F2833E-87A4-43BA-9564-C10860A20FF2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>
          <a:xfrm>
            <a:off x="690034" y="729600"/>
            <a:ext cx="10818284" cy="407384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2"/>
          </p:nvPr>
        </p:nvSpPr>
        <p:spPr>
          <a:xfrm>
            <a:off x="690034" y="5280458"/>
            <a:ext cx="10818284" cy="469900"/>
          </a:xfrm>
        </p:spPr>
        <p:txBody>
          <a:bodyPr/>
          <a:lstStyle>
            <a:lvl1pPr marL="0" indent="0">
              <a:buNone/>
              <a:defRPr sz="1867"/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3577552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96000" y="6240992"/>
            <a:ext cx="2844800" cy="2698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67">
                <a:solidFill>
                  <a:srgbClr val="4D4F53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5227109" y="6300259"/>
            <a:ext cx="1742016" cy="1682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67">
                <a:solidFill>
                  <a:srgbClr val="4D4F53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fld id="{11F2833E-87A4-43BA-9564-C10860A20FF2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96384" y="729600"/>
            <a:ext cx="3432269" cy="7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/>
            </a:lvl1pPr>
          </a:lstStyle>
          <a:p>
            <a:pPr lvl="0"/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6" name="Platshållare för text 15"/>
          <p:cNvSpPr>
            <a:spLocks noGrp="1"/>
          </p:cNvSpPr>
          <p:nvPr>
            <p:ph type="body" sz="quarter" idx="14"/>
          </p:nvPr>
        </p:nvSpPr>
        <p:spPr>
          <a:xfrm>
            <a:off x="696383" y="1593601"/>
            <a:ext cx="3432271" cy="4192785"/>
          </a:xfrm>
        </p:spPr>
        <p:txBody>
          <a:bodyPr/>
          <a:lstStyle>
            <a:lvl1pPr marL="0" indent="0">
              <a:buNone/>
              <a:defRPr sz="1867"/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5"/>
          </p:nvPr>
        </p:nvSpPr>
        <p:spPr>
          <a:xfrm>
            <a:off x="4284135" y="729601"/>
            <a:ext cx="7230533" cy="5056716"/>
          </a:xfrm>
        </p:spPr>
        <p:txBody>
          <a:bodyPr/>
          <a:lstStyle/>
          <a:p>
            <a:r>
              <a:rPr lang="sv-SE" smtClean="0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49948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bildtext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96000" y="6240992"/>
            <a:ext cx="2844800" cy="2698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67">
                <a:solidFill>
                  <a:srgbClr val="4D4F53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r>
              <a:rPr lang="sv-SE"/>
              <a:t>2016-12-06</a:t>
            </a:r>
            <a:endParaRPr lang="sv-SE" dirty="0"/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5227109" y="6300259"/>
            <a:ext cx="1742016" cy="1682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67">
                <a:solidFill>
                  <a:srgbClr val="4D4F53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fld id="{11F2833E-87A4-43BA-9564-C10860A20FF2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96384" y="729600"/>
            <a:ext cx="3432269" cy="7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/>
            </a:lvl1pPr>
          </a:lstStyle>
          <a:p>
            <a:pPr lvl="0"/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6" name="Platshållare för text 15"/>
          <p:cNvSpPr>
            <a:spLocks noGrp="1"/>
          </p:cNvSpPr>
          <p:nvPr>
            <p:ph type="body" sz="quarter" idx="14"/>
          </p:nvPr>
        </p:nvSpPr>
        <p:spPr>
          <a:xfrm>
            <a:off x="696383" y="1593601"/>
            <a:ext cx="3432271" cy="4192785"/>
          </a:xfrm>
        </p:spPr>
        <p:txBody>
          <a:bodyPr/>
          <a:lstStyle>
            <a:lvl1pPr marL="0" indent="0">
              <a:buNone/>
              <a:defRPr sz="1867"/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9" name="Platshållare för innehåll 8"/>
          <p:cNvSpPr>
            <a:spLocks noGrp="1"/>
          </p:cNvSpPr>
          <p:nvPr>
            <p:ph sz="quarter" idx="16"/>
          </p:nvPr>
        </p:nvSpPr>
        <p:spPr>
          <a:xfrm>
            <a:off x="4284134" y="730251"/>
            <a:ext cx="7230533" cy="5056716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0199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96000" y="6240992"/>
            <a:ext cx="2844800" cy="2698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67">
                <a:solidFill>
                  <a:srgbClr val="4D4F53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5227109" y="6300259"/>
            <a:ext cx="1742016" cy="1682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67">
                <a:solidFill>
                  <a:srgbClr val="4D4F53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fld id="{11F2833E-87A4-43BA-9564-C10860A20FF2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95661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96000" y="6240992"/>
            <a:ext cx="2844800" cy="2698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67">
                <a:solidFill>
                  <a:srgbClr val="4D4F53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5227109" y="6300259"/>
            <a:ext cx="1742016" cy="1682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67">
                <a:solidFill>
                  <a:srgbClr val="4D4F53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fld id="{11F2833E-87A4-43BA-9564-C10860A20FF2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20285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/>
          </p:nvPr>
        </p:nvSpPr>
        <p:spPr>
          <a:xfrm>
            <a:off x="480010" y="360012"/>
            <a:ext cx="6131983" cy="371475"/>
          </a:xfrm>
        </p:spPr>
        <p:txBody>
          <a:bodyPr/>
          <a:lstStyle>
            <a:lvl1pPr marL="0" indent="0">
              <a:buFontTx/>
              <a:buNone/>
              <a:defRPr sz="1600" b="0" i="0" baseline="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600" b="0" i="0" baseline="0"/>
            </a:lvl2pPr>
            <a:lvl3pPr marL="914400" indent="0">
              <a:buFontTx/>
              <a:buNone/>
              <a:defRPr sz="1600" b="0" i="0" baseline="0"/>
            </a:lvl3pPr>
            <a:lvl4pPr marL="1371600" indent="0">
              <a:buFontTx/>
              <a:buNone/>
              <a:defRPr sz="1600" b="0" i="0" baseline="0"/>
            </a:lvl4pPr>
            <a:lvl5pPr marL="1828800" indent="0">
              <a:buFontTx/>
              <a:buNone/>
              <a:defRPr sz="1600" b="0" i="0" baseline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862508" y="1392581"/>
            <a:ext cx="10972800" cy="519902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cxnSp>
        <p:nvCxnSpPr>
          <p:cNvPr id="5" name="Rak 4"/>
          <p:cNvCxnSpPr/>
          <p:nvPr userDrawn="1"/>
        </p:nvCxnSpPr>
        <p:spPr>
          <a:xfrm>
            <a:off x="548195" y="731476"/>
            <a:ext cx="7964328" cy="1588"/>
          </a:xfrm>
          <a:prstGeom prst="line">
            <a:avLst/>
          </a:prstGeom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486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97533" y="1770050"/>
            <a:ext cx="10363200" cy="1133495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97533" y="3017845"/>
            <a:ext cx="10374787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667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3"/>
          </p:nvPr>
        </p:nvSpPr>
        <p:spPr>
          <a:xfrm>
            <a:off x="697533" y="4907797"/>
            <a:ext cx="1036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endParaRPr lang="sv-SE" dirty="0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636" y="6022979"/>
            <a:ext cx="1463965" cy="4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55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97533" y="1770050"/>
            <a:ext cx="10363200" cy="1133495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97533" y="3017845"/>
            <a:ext cx="10374787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667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3"/>
          </p:nvPr>
        </p:nvSpPr>
        <p:spPr>
          <a:xfrm>
            <a:off x="697533" y="4907797"/>
            <a:ext cx="1036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636" y="6022979"/>
            <a:ext cx="1463965" cy="4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876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 ce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97533" y="1770050"/>
            <a:ext cx="10363200" cy="1133495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97533" y="3017845"/>
            <a:ext cx="10374787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667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9" name="Platshållare för sidfot 7"/>
          <p:cNvSpPr>
            <a:spLocks noGrp="1"/>
          </p:cNvSpPr>
          <p:nvPr>
            <p:ph type="ftr" sz="quarter" idx="3"/>
          </p:nvPr>
        </p:nvSpPr>
        <p:spPr>
          <a:xfrm>
            <a:off x="697533" y="4907797"/>
            <a:ext cx="1036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636" y="6022979"/>
            <a:ext cx="1463965" cy="4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212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3C99-D648-E846-93AF-05500C37385E}" type="datetimeFigureOut">
              <a:rPr lang="sv-SE" smtClean="0"/>
              <a:pPr/>
              <a:t>2023-09-11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FA628-5CBD-9C42-A9F5-85DBF2FE5CA3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413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1036544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97533" y="1770050"/>
            <a:ext cx="10363200" cy="1133495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97533" y="3017845"/>
            <a:ext cx="10374787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667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007601" y="6053667"/>
            <a:ext cx="1778000" cy="457200"/>
          </a:xfrm>
          <a:prstGeom prst="rect">
            <a:avLst/>
          </a:prstGeom>
        </p:spPr>
      </p:pic>
      <p:sp>
        <p:nvSpPr>
          <p:cNvPr id="8" name="Platshållare för sidfot 7"/>
          <p:cNvSpPr>
            <a:spLocks noGrp="1"/>
          </p:cNvSpPr>
          <p:nvPr>
            <p:ph type="ftr" sz="quarter" idx="3"/>
          </p:nvPr>
        </p:nvSpPr>
        <p:spPr>
          <a:xfrm>
            <a:off x="697533" y="4907797"/>
            <a:ext cx="1036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9375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96000" y="6240992"/>
            <a:ext cx="2844800" cy="2698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67">
                <a:solidFill>
                  <a:schemeClr val="accent2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5227109" y="6300259"/>
            <a:ext cx="1742016" cy="1682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67">
                <a:solidFill>
                  <a:schemeClr val="accent2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fld id="{11F2833E-87A4-43BA-9564-C10860A20FF2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96384" y="728135"/>
            <a:ext cx="10819200" cy="7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8" name="Platshållare för text 13"/>
          <p:cNvSpPr>
            <a:spLocks noGrp="1"/>
          </p:cNvSpPr>
          <p:nvPr>
            <p:ph idx="1"/>
          </p:nvPr>
        </p:nvSpPr>
        <p:spPr>
          <a:xfrm>
            <a:off x="697533" y="1593600"/>
            <a:ext cx="10819200" cy="4123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164686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utan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innehåll 2"/>
          <p:cNvSpPr>
            <a:spLocks noGrp="1"/>
          </p:cNvSpPr>
          <p:nvPr>
            <p:ph sz="quarter" idx="10"/>
          </p:nvPr>
        </p:nvSpPr>
        <p:spPr>
          <a:xfrm>
            <a:off x="696384" y="1591734"/>
            <a:ext cx="10818283" cy="4121151"/>
          </a:xfrm>
        </p:spPr>
        <p:txBody>
          <a:bodyPr/>
          <a:lstStyle>
            <a:lvl1pPr marL="0" indent="0">
              <a:buFont typeface="Arial" charset="0"/>
              <a:buNone/>
              <a:defRPr sz="3200"/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96384" y="728136"/>
            <a:ext cx="10818283" cy="74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7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96000" y="6240992"/>
            <a:ext cx="2844800" cy="2698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67">
                <a:solidFill>
                  <a:schemeClr val="accent2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18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5227109" y="6300259"/>
            <a:ext cx="1742016" cy="1682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67">
                <a:solidFill>
                  <a:schemeClr val="accent2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fld id="{11F2833E-87A4-43BA-9564-C10860A20FF2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456604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96000" y="6240992"/>
            <a:ext cx="2844800" cy="2698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67">
                <a:solidFill>
                  <a:srgbClr val="4D4F53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5227109" y="6300259"/>
            <a:ext cx="1742016" cy="1682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67">
                <a:solidFill>
                  <a:srgbClr val="4D4F53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fld id="{11F2833E-87A4-43BA-9564-C10860A20FF2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96384" y="728133"/>
            <a:ext cx="10818283" cy="7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4"/>
          <p:cNvSpPr>
            <a:spLocks noGrp="1"/>
          </p:cNvSpPr>
          <p:nvPr>
            <p:ph sz="quarter" idx="14"/>
          </p:nvPr>
        </p:nvSpPr>
        <p:spPr>
          <a:xfrm>
            <a:off x="696384" y="1593600"/>
            <a:ext cx="5328000" cy="4123200"/>
          </a:xfrm>
        </p:spPr>
        <p:txBody>
          <a:bodyPr/>
          <a:lstStyle>
            <a:lvl1pPr marL="457189" indent="-457189">
              <a:buFont typeface="Arial" charset="0"/>
              <a:buChar char="•"/>
              <a:defRPr sz="2667"/>
            </a:lvl1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9" name="Platshållare för innehåll 4"/>
          <p:cNvSpPr>
            <a:spLocks noGrp="1"/>
          </p:cNvSpPr>
          <p:nvPr>
            <p:ph sz="quarter" idx="15"/>
          </p:nvPr>
        </p:nvSpPr>
        <p:spPr>
          <a:xfrm>
            <a:off x="6186667" y="1593600"/>
            <a:ext cx="5328000" cy="4123200"/>
          </a:xfrm>
        </p:spPr>
        <p:txBody>
          <a:bodyPr/>
          <a:lstStyle>
            <a:lvl1pPr marL="457189" indent="-457189">
              <a:buFont typeface="Arial" charset="0"/>
              <a:buChar char="•"/>
              <a:defRPr sz="2667"/>
            </a:lvl1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777842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datum 3"/>
          <p:cNvSpPr>
            <a:spLocks noGrp="1"/>
          </p:cNvSpPr>
          <p:nvPr>
            <p:ph type="dt" sz="half" idx="11"/>
          </p:nvPr>
        </p:nvSpPr>
        <p:spPr>
          <a:xfrm>
            <a:off x="696000" y="6240992"/>
            <a:ext cx="2844800" cy="2698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67">
                <a:solidFill>
                  <a:srgbClr val="4D4F53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15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5227109" y="6300259"/>
            <a:ext cx="1742016" cy="1682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67">
                <a:solidFill>
                  <a:srgbClr val="4D4F53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fld id="{11F2833E-87A4-43BA-9564-C10860A20FF2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96384" y="729600"/>
            <a:ext cx="10817581" cy="7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4267" baseline="0"/>
            </a:lvl1pPr>
          </a:lstStyle>
          <a:p>
            <a:pPr lvl="0"/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3" name="Platshållare för innehåll 4"/>
          <p:cNvSpPr>
            <a:spLocks noGrp="1"/>
          </p:cNvSpPr>
          <p:nvPr>
            <p:ph sz="quarter" idx="12"/>
          </p:nvPr>
        </p:nvSpPr>
        <p:spPr>
          <a:xfrm>
            <a:off x="696384" y="2166505"/>
            <a:ext cx="5328000" cy="3552000"/>
          </a:xfrm>
        </p:spPr>
        <p:txBody>
          <a:bodyPr/>
          <a:lstStyle>
            <a:lvl1pPr marL="457189" indent="-457189">
              <a:buFont typeface="Arial" charset="0"/>
              <a:buChar char="•"/>
              <a:defRPr sz="2667"/>
            </a:lvl1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14" name="Platshållare för innehåll 4"/>
          <p:cNvSpPr>
            <a:spLocks noGrp="1"/>
          </p:cNvSpPr>
          <p:nvPr>
            <p:ph sz="quarter" idx="13"/>
          </p:nvPr>
        </p:nvSpPr>
        <p:spPr>
          <a:xfrm>
            <a:off x="6186667" y="2166504"/>
            <a:ext cx="5328000" cy="3552000"/>
          </a:xfrm>
        </p:spPr>
        <p:txBody>
          <a:bodyPr/>
          <a:lstStyle>
            <a:lvl1pPr marL="457189" indent="-457189">
              <a:buFont typeface="Arial" charset="0"/>
              <a:buChar char="•"/>
              <a:defRPr sz="2667"/>
            </a:lvl1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5" hasCustomPrompt="1"/>
          </p:nvPr>
        </p:nvSpPr>
        <p:spPr>
          <a:xfrm>
            <a:off x="696385" y="1593832"/>
            <a:ext cx="5327649" cy="503400"/>
          </a:xfrm>
        </p:spPr>
        <p:txBody>
          <a:bodyPr/>
          <a:lstStyle>
            <a:lvl1pPr marL="0" indent="0">
              <a:buNone/>
              <a:defRPr sz="2667" b="1" i="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10" name="Platshållare för text 2"/>
          <p:cNvSpPr>
            <a:spLocks noGrp="1"/>
          </p:cNvSpPr>
          <p:nvPr>
            <p:ph type="body" sz="quarter" idx="16" hasCustomPrompt="1"/>
          </p:nvPr>
        </p:nvSpPr>
        <p:spPr>
          <a:xfrm>
            <a:off x="6186317" y="1593832"/>
            <a:ext cx="5327649" cy="503400"/>
          </a:xfrm>
        </p:spPr>
        <p:txBody>
          <a:bodyPr/>
          <a:lstStyle>
            <a:lvl1pPr marL="0" indent="0">
              <a:buNone/>
              <a:defRPr sz="2667" b="1" i="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2188495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/>
          </p:nvPr>
        </p:nvSpPr>
        <p:spPr>
          <a:xfrm>
            <a:off x="480010" y="360012"/>
            <a:ext cx="6131983" cy="371475"/>
          </a:xfrm>
        </p:spPr>
        <p:txBody>
          <a:bodyPr/>
          <a:lstStyle>
            <a:lvl1pPr marL="0" indent="0">
              <a:buFontTx/>
              <a:buNone/>
              <a:defRPr sz="1600" b="0" i="0" baseline="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600" b="0" i="0" baseline="0"/>
            </a:lvl2pPr>
            <a:lvl3pPr marL="914400" indent="0">
              <a:buFontTx/>
              <a:buNone/>
              <a:defRPr sz="1600" b="0" i="0" baseline="0"/>
            </a:lvl3pPr>
            <a:lvl4pPr marL="1371600" indent="0">
              <a:buFontTx/>
              <a:buNone/>
              <a:defRPr sz="1600" b="0" i="0" baseline="0"/>
            </a:lvl4pPr>
            <a:lvl5pPr marL="1828800" indent="0">
              <a:buFontTx/>
              <a:buNone/>
              <a:defRPr sz="1600" b="0" i="0" baseline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862508" y="1392581"/>
            <a:ext cx="10972800" cy="519902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cxnSp>
        <p:nvCxnSpPr>
          <p:cNvPr id="5" name="Rak 4"/>
          <p:cNvCxnSpPr/>
          <p:nvPr userDrawn="1"/>
        </p:nvCxnSpPr>
        <p:spPr>
          <a:xfrm>
            <a:off x="548195" y="731476"/>
            <a:ext cx="7964328" cy="1588"/>
          </a:xfrm>
          <a:prstGeom prst="line">
            <a:avLst/>
          </a:prstGeom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7850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96000" y="6240992"/>
            <a:ext cx="2844800" cy="2698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67">
                <a:solidFill>
                  <a:srgbClr val="4D4F53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5227109" y="6300259"/>
            <a:ext cx="1742016" cy="1682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67">
                <a:solidFill>
                  <a:srgbClr val="4D4F53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fld id="{11F2833E-87A4-43BA-9564-C10860A20FF2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2" name="Platshållare för innehåll 4"/>
          <p:cNvSpPr>
            <a:spLocks noGrp="1"/>
          </p:cNvSpPr>
          <p:nvPr>
            <p:ph sz="quarter" idx="13"/>
          </p:nvPr>
        </p:nvSpPr>
        <p:spPr>
          <a:xfrm>
            <a:off x="4284134" y="1593600"/>
            <a:ext cx="7230533" cy="4123200"/>
          </a:xfrm>
        </p:spPr>
        <p:txBody>
          <a:bodyPr/>
          <a:lstStyle>
            <a:lvl1pPr marL="0" indent="0">
              <a:buNone/>
              <a:defRPr sz="2667"/>
            </a:lvl1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96384" y="728133"/>
            <a:ext cx="10818283" cy="7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6" name="Platshållare för text 15"/>
          <p:cNvSpPr>
            <a:spLocks noGrp="1"/>
          </p:cNvSpPr>
          <p:nvPr>
            <p:ph type="body" sz="quarter" idx="14"/>
          </p:nvPr>
        </p:nvSpPr>
        <p:spPr>
          <a:xfrm>
            <a:off x="696383" y="1593600"/>
            <a:ext cx="3432271" cy="4123200"/>
          </a:xfrm>
        </p:spPr>
        <p:txBody>
          <a:bodyPr/>
          <a:lstStyle>
            <a:lvl1pPr marL="0" indent="0">
              <a:buNone/>
              <a:defRPr sz="1867"/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31206990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 ner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90033" y="4803441"/>
            <a:ext cx="10818283" cy="477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/>
            </a:lvl1pPr>
          </a:lstStyle>
          <a:p>
            <a:pPr lvl="0"/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7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96000" y="6240992"/>
            <a:ext cx="2844800" cy="2698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67">
                <a:solidFill>
                  <a:schemeClr val="accent2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18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5227109" y="6300259"/>
            <a:ext cx="1742016" cy="1682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67">
                <a:solidFill>
                  <a:schemeClr val="accent2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fld id="{11F2833E-87A4-43BA-9564-C10860A20FF2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>
          <a:xfrm>
            <a:off x="690034" y="729600"/>
            <a:ext cx="10818284" cy="407384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2"/>
          </p:nvPr>
        </p:nvSpPr>
        <p:spPr>
          <a:xfrm>
            <a:off x="690034" y="5280458"/>
            <a:ext cx="10818284" cy="469900"/>
          </a:xfrm>
        </p:spPr>
        <p:txBody>
          <a:bodyPr/>
          <a:lstStyle>
            <a:lvl1pPr marL="0" indent="0">
              <a:buNone/>
              <a:defRPr sz="1867"/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368686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96000" y="6240992"/>
            <a:ext cx="2844800" cy="2698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67">
                <a:solidFill>
                  <a:srgbClr val="4D4F53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5227109" y="6300259"/>
            <a:ext cx="1742016" cy="1682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67">
                <a:solidFill>
                  <a:srgbClr val="4D4F53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fld id="{11F2833E-87A4-43BA-9564-C10860A20FF2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96384" y="729600"/>
            <a:ext cx="3432269" cy="7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/>
            </a:lvl1pPr>
          </a:lstStyle>
          <a:p>
            <a:pPr lvl="0"/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6" name="Platshållare för text 15"/>
          <p:cNvSpPr>
            <a:spLocks noGrp="1"/>
          </p:cNvSpPr>
          <p:nvPr>
            <p:ph type="body" sz="quarter" idx="14"/>
          </p:nvPr>
        </p:nvSpPr>
        <p:spPr>
          <a:xfrm>
            <a:off x="696383" y="1593601"/>
            <a:ext cx="3432271" cy="4192785"/>
          </a:xfrm>
        </p:spPr>
        <p:txBody>
          <a:bodyPr/>
          <a:lstStyle>
            <a:lvl1pPr marL="0" indent="0">
              <a:buNone/>
              <a:defRPr sz="1867"/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5"/>
          </p:nvPr>
        </p:nvSpPr>
        <p:spPr>
          <a:xfrm>
            <a:off x="4284135" y="729601"/>
            <a:ext cx="7230533" cy="5056716"/>
          </a:xfrm>
        </p:spPr>
        <p:txBody>
          <a:bodyPr/>
          <a:lstStyle/>
          <a:p>
            <a:r>
              <a:rPr lang="sv-SE" smtClean="0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046278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bildtext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96000" y="6240992"/>
            <a:ext cx="2844800" cy="2698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67">
                <a:solidFill>
                  <a:srgbClr val="4D4F53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r>
              <a:rPr lang="sv-SE"/>
              <a:t>2016-12-06</a:t>
            </a:r>
            <a:endParaRPr lang="sv-SE" dirty="0"/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5227109" y="6300259"/>
            <a:ext cx="1742016" cy="1682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67">
                <a:solidFill>
                  <a:srgbClr val="4D4F53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fld id="{11F2833E-87A4-43BA-9564-C10860A20FF2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96384" y="729600"/>
            <a:ext cx="3432269" cy="7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/>
            </a:lvl1pPr>
          </a:lstStyle>
          <a:p>
            <a:pPr lvl="0"/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6" name="Platshållare för text 15"/>
          <p:cNvSpPr>
            <a:spLocks noGrp="1"/>
          </p:cNvSpPr>
          <p:nvPr>
            <p:ph type="body" sz="quarter" idx="14"/>
          </p:nvPr>
        </p:nvSpPr>
        <p:spPr>
          <a:xfrm>
            <a:off x="696383" y="1593601"/>
            <a:ext cx="3432271" cy="4192785"/>
          </a:xfrm>
        </p:spPr>
        <p:txBody>
          <a:bodyPr/>
          <a:lstStyle>
            <a:lvl1pPr marL="0" indent="0">
              <a:buNone/>
              <a:defRPr sz="1867"/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9" name="Platshållare för innehåll 8"/>
          <p:cNvSpPr>
            <a:spLocks noGrp="1"/>
          </p:cNvSpPr>
          <p:nvPr>
            <p:ph sz="quarter" idx="16"/>
          </p:nvPr>
        </p:nvSpPr>
        <p:spPr>
          <a:xfrm>
            <a:off x="4284134" y="730251"/>
            <a:ext cx="7230533" cy="5056716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06711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96000" y="6240992"/>
            <a:ext cx="2844800" cy="2698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67">
                <a:solidFill>
                  <a:srgbClr val="4D4F53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5227109" y="6300259"/>
            <a:ext cx="1742016" cy="1682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67">
                <a:solidFill>
                  <a:srgbClr val="4D4F53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fld id="{11F2833E-87A4-43BA-9564-C10860A20FF2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584030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96000" y="6240992"/>
            <a:ext cx="2844800" cy="2698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67">
                <a:solidFill>
                  <a:srgbClr val="4D4F53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5227109" y="6300259"/>
            <a:ext cx="1742016" cy="1682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67">
                <a:solidFill>
                  <a:srgbClr val="4D4F53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fld id="{11F2833E-87A4-43BA-9564-C10860A20FF2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331993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97533" y="1770050"/>
            <a:ext cx="10363200" cy="1133495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97533" y="3017845"/>
            <a:ext cx="10374787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667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007601" y="6053667"/>
            <a:ext cx="1778000" cy="457200"/>
          </a:xfrm>
          <a:prstGeom prst="rect">
            <a:avLst/>
          </a:prstGeom>
        </p:spPr>
      </p:pic>
      <p:sp>
        <p:nvSpPr>
          <p:cNvPr id="8" name="Platshållare för sidfot 7"/>
          <p:cNvSpPr>
            <a:spLocks noGrp="1"/>
          </p:cNvSpPr>
          <p:nvPr>
            <p:ph type="ftr" sz="quarter" idx="3"/>
          </p:nvPr>
        </p:nvSpPr>
        <p:spPr>
          <a:xfrm>
            <a:off x="697533" y="4907797"/>
            <a:ext cx="1036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14817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97533" y="1770050"/>
            <a:ext cx="10363200" cy="1133495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97533" y="3017845"/>
            <a:ext cx="10374787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667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007601" y="6053667"/>
            <a:ext cx="1778000" cy="457200"/>
          </a:xfrm>
          <a:prstGeom prst="rect">
            <a:avLst/>
          </a:prstGeom>
        </p:spPr>
      </p:pic>
      <p:sp>
        <p:nvSpPr>
          <p:cNvPr id="8" name="Platshållare för sidfot 7"/>
          <p:cNvSpPr>
            <a:spLocks noGrp="1"/>
          </p:cNvSpPr>
          <p:nvPr>
            <p:ph type="ftr" sz="quarter" idx="3"/>
          </p:nvPr>
        </p:nvSpPr>
        <p:spPr>
          <a:xfrm>
            <a:off x="697533" y="4907797"/>
            <a:ext cx="1036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08380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 ce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97533" y="1770050"/>
            <a:ext cx="10363200" cy="1133495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97533" y="3017845"/>
            <a:ext cx="10374787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667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007601" y="6053667"/>
            <a:ext cx="1778000" cy="457200"/>
          </a:xfrm>
          <a:prstGeom prst="rect">
            <a:avLst/>
          </a:prstGeom>
        </p:spPr>
      </p:pic>
      <p:sp>
        <p:nvSpPr>
          <p:cNvPr id="9" name="Platshållare för sidfot 7"/>
          <p:cNvSpPr>
            <a:spLocks noGrp="1"/>
          </p:cNvSpPr>
          <p:nvPr>
            <p:ph type="ftr" sz="quarter" idx="3"/>
          </p:nvPr>
        </p:nvSpPr>
        <p:spPr>
          <a:xfrm>
            <a:off x="697533" y="4907797"/>
            <a:ext cx="1036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160733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0A2D36-FB5F-438B-A4AD-675D6F1F56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5852" y="1193666"/>
            <a:ext cx="3237257" cy="67671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36000" y="2169000"/>
            <a:ext cx="5604000" cy="2169000"/>
          </a:xfrm>
        </p:spPr>
        <p:txBody>
          <a:bodyPr anchor="b"/>
          <a:lstStyle>
            <a:lvl1pPr algn="r">
              <a:defRPr sz="5000" b="0"/>
            </a:lvl1pPr>
          </a:lstStyle>
          <a:p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perustyyl</a:t>
            </a:r>
            <a:r>
              <a:rPr lang="en-GB" noProof="0" dirty="0"/>
              <a:t>. </a:t>
            </a:r>
            <a:r>
              <a:rPr lang="en-GB" noProof="0" dirty="0" err="1"/>
              <a:t>napsautt</a:t>
            </a:r>
            <a:r>
              <a:rPr lang="en-GB" noProof="0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36000" y="4518000"/>
            <a:ext cx="5604000" cy="972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Muokkaa alaotsikon perustyyliä napsautt.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79FFC0-72B1-4579-B8DD-E6BCB7FF60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6000" cy="6858525"/>
          </a:xfrm>
          <a:custGeom>
            <a:avLst/>
            <a:gdLst>
              <a:gd name="connsiteX0" fmla="*/ 0 w 6096000"/>
              <a:gd name="connsiteY0" fmla="*/ 0 h 6849000"/>
              <a:gd name="connsiteX1" fmla="*/ 6096000 w 6096000"/>
              <a:gd name="connsiteY1" fmla="*/ 0 h 6849000"/>
              <a:gd name="connsiteX2" fmla="*/ 6096000 w 6096000"/>
              <a:gd name="connsiteY2" fmla="*/ 6849000 h 6849000"/>
              <a:gd name="connsiteX3" fmla="*/ 0 w 6096000"/>
              <a:gd name="connsiteY3" fmla="*/ 6849000 h 6849000"/>
              <a:gd name="connsiteX4" fmla="*/ 0 w 6096000"/>
              <a:gd name="connsiteY4" fmla="*/ 0 h 6849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49000 h 6858000"/>
              <a:gd name="connsiteX3" fmla="*/ 5143500 w 6096000"/>
              <a:gd name="connsiteY3" fmla="*/ 6858000 h 6858000"/>
              <a:gd name="connsiteX4" fmla="*/ 0 w 6096000"/>
              <a:gd name="connsiteY4" fmla="*/ 6849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5143500 w 6096000"/>
              <a:gd name="connsiteY2" fmla="*/ 6858000 h 6858000"/>
              <a:gd name="connsiteX3" fmla="*/ 0 w 6096000"/>
              <a:gd name="connsiteY3" fmla="*/ 6849000 h 6858000"/>
              <a:gd name="connsiteX4" fmla="*/ 0 w 6096000"/>
              <a:gd name="connsiteY4" fmla="*/ 0 h 6858000"/>
              <a:gd name="connsiteX0" fmla="*/ 0 w 6096000"/>
              <a:gd name="connsiteY0" fmla="*/ 0 h 6858525"/>
              <a:gd name="connsiteX1" fmla="*/ 6096000 w 6096000"/>
              <a:gd name="connsiteY1" fmla="*/ 0 h 6858525"/>
              <a:gd name="connsiteX2" fmla="*/ 5143500 w 6096000"/>
              <a:gd name="connsiteY2" fmla="*/ 6858000 h 6858525"/>
              <a:gd name="connsiteX3" fmla="*/ 0 w 6096000"/>
              <a:gd name="connsiteY3" fmla="*/ 6858525 h 6858525"/>
              <a:gd name="connsiteX4" fmla="*/ 0 w 6096000"/>
              <a:gd name="connsiteY4" fmla="*/ 0 h 685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525">
                <a:moveTo>
                  <a:pt x="0" y="0"/>
                </a:moveTo>
                <a:lnTo>
                  <a:pt x="6096000" y="0"/>
                </a:lnTo>
                <a:lnTo>
                  <a:pt x="5143500" y="6858000"/>
                </a:lnTo>
                <a:lnTo>
                  <a:pt x="0" y="6858525"/>
                </a:lnTo>
                <a:lnTo>
                  <a:pt x="0" y="0"/>
                </a:lnTo>
                <a:close/>
              </a:path>
            </a:pathLst>
          </a:custGeom>
          <a:solidFill>
            <a:srgbClr val="00A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650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62512" y="1391508"/>
            <a:ext cx="10457645" cy="428056"/>
          </a:xfrm>
        </p:spPr>
        <p:txBody>
          <a:bodyPr/>
          <a:lstStyle>
            <a:lvl1pPr>
              <a:defRPr sz="2400">
                <a:solidFill>
                  <a:srgbClr val="004493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62508" y="1947612"/>
            <a:ext cx="5001600" cy="4525963"/>
          </a:xfrm>
        </p:spPr>
        <p:txBody>
          <a:bodyPr/>
          <a:lstStyle>
            <a:lvl1pPr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318556" y="1947612"/>
            <a:ext cx="5001600" cy="4525963"/>
          </a:xfrm>
        </p:spPr>
        <p:txBody>
          <a:bodyPr/>
          <a:lstStyle>
            <a:lvl1pPr marL="342900" indent="-342900">
              <a:buFont typeface="Arial"/>
              <a:buChar char="•"/>
              <a:defRPr sz="1800" b="0" i="0"/>
            </a:lvl1pPr>
            <a:lvl2pPr marL="742950" indent="-285750">
              <a:buFont typeface="Arial"/>
              <a:buChar char="•"/>
              <a:defRPr sz="1600" b="0" i="0"/>
            </a:lvl2pPr>
            <a:lvl3pPr marL="1143000" indent="-228600">
              <a:buFont typeface="Arial"/>
              <a:buChar char="•"/>
              <a:defRPr sz="1600" b="0" i="0"/>
            </a:lvl3pPr>
            <a:lvl4pPr marL="1600200" indent="-228600">
              <a:buFont typeface="Arial"/>
              <a:buChar char="•"/>
              <a:defRPr sz="1600" b="0" i="0"/>
            </a:lvl4pPr>
            <a:lvl5pPr marL="2057400" indent="-228600">
              <a:buFont typeface="Arial"/>
              <a:buChar char="•"/>
              <a:defRPr sz="1600" b="0" i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/>
          </p:nvPr>
        </p:nvSpPr>
        <p:spPr>
          <a:xfrm>
            <a:off x="480010" y="360012"/>
            <a:ext cx="6131983" cy="371475"/>
          </a:xfrm>
        </p:spPr>
        <p:txBody>
          <a:bodyPr/>
          <a:lstStyle>
            <a:lvl1pPr marL="0" indent="0">
              <a:buFontTx/>
              <a:buNone/>
              <a:defRPr sz="1600" b="0" i="0" baseline="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600" b="0" i="0" baseline="0"/>
            </a:lvl2pPr>
            <a:lvl3pPr marL="914400" indent="0">
              <a:buFontTx/>
              <a:buNone/>
              <a:defRPr sz="1600" b="0" i="0" baseline="0"/>
            </a:lvl3pPr>
            <a:lvl4pPr marL="1371600" indent="0">
              <a:buFontTx/>
              <a:buNone/>
              <a:defRPr sz="1600" b="0" i="0" baseline="0"/>
            </a:lvl4pPr>
            <a:lvl5pPr marL="1828800" indent="0">
              <a:buFontTx/>
              <a:buNone/>
              <a:defRPr sz="1600" b="0" i="0" baseline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cxnSp>
        <p:nvCxnSpPr>
          <p:cNvPr id="6" name="Rak 5"/>
          <p:cNvCxnSpPr/>
          <p:nvPr userDrawn="1"/>
        </p:nvCxnSpPr>
        <p:spPr>
          <a:xfrm>
            <a:off x="548195" y="731476"/>
            <a:ext cx="7964328" cy="1588"/>
          </a:xfrm>
          <a:prstGeom prst="line">
            <a:avLst/>
          </a:prstGeom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9844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F821FD-7E1E-4EE2-B321-63FF7C6FD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8675" y="1195449"/>
            <a:ext cx="3237257" cy="676715"/>
          </a:xfrm>
          <a:prstGeom prst="rect">
            <a:avLst/>
          </a:prstGeom>
        </p:spPr>
      </p:pic>
      <p:sp>
        <p:nvSpPr>
          <p:cNvPr id="5" name="Kuvan paikkamerkki 4"/>
          <p:cNvSpPr>
            <a:spLocks noGrp="1"/>
          </p:cNvSpPr>
          <p:nvPr>
            <p:ph type="pic" sz="quarter" idx="10"/>
          </p:nvPr>
        </p:nvSpPr>
        <p:spPr>
          <a:xfrm>
            <a:off x="0" y="-13460"/>
            <a:ext cx="6096000" cy="6871994"/>
          </a:xfrm>
          <a:custGeom>
            <a:avLst/>
            <a:gdLst>
              <a:gd name="connsiteX0" fmla="*/ 1016020 w 6096000"/>
              <a:gd name="connsiteY0" fmla="*/ 0 h 6858000"/>
              <a:gd name="connsiteX1" fmla="*/ 5079980 w 6096000"/>
              <a:gd name="connsiteY1" fmla="*/ 0 h 6858000"/>
              <a:gd name="connsiteX2" fmla="*/ 6096000 w 6096000"/>
              <a:gd name="connsiteY2" fmla="*/ 1016020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1016020 h 6858000"/>
              <a:gd name="connsiteX6" fmla="*/ 1016020 w 6096000"/>
              <a:gd name="connsiteY6" fmla="*/ 0 h 6858000"/>
              <a:gd name="connsiteX0" fmla="*/ 1005509 w 6096000"/>
              <a:gd name="connsiteY0" fmla="*/ 10511 h 6858000"/>
              <a:gd name="connsiteX1" fmla="*/ 5079980 w 6096000"/>
              <a:gd name="connsiteY1" fmla="*/ 0 h 6858000"/>
              <a:gd name="connsiteX2" fmla="*/ 6096000 w 6096000"/>
              <a:gd name="connsiteY2" fmla="*/ 1016020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1016020 h 6858000"/>
              <a:gd name="connsiteX6" fmla="*/ 1005509 w 6096000"/>
              <a:gd name="connsiteY6" fmla="*/ 10511 h 6858000"/>
              <a:gd name="connsiteX0" fmla="*/ 0 w 6096000"/>
              <a:gd name="connsiteY0" fmla="*/ 1020216 h 6862196"/>
              <a:gd name="connsiteX1" fmla="*/ 5079980 w 6096000"/>
              <a:gd name="connsiteY1" fmla="*/ 4196 h 6862196"/>
              <a:gd name="connsiteX2" fmla="*/ 6096000 w 6096000"/>
              <a:gd name="connsiteY2" fmla="*/ 1020216 h 6862196"/>
              <a:gd name="connsiteX3" fmla="*/ 6096000 w 6096000"/>
              <a:gd name="connsiteY3" fmla="*/ 6862196 h 6862196"/>
              <a:gd name="connsiteX4" fmla="*/ 0 w 6096000"/>
              <a:gd name="connsiteY4" fmla="*/ 6862196 h 6862196"/>
              <a:gd name="connsiteX5" fmla="*/ 0 w 6096000"/>
              <a:gd name="connsiteY5" fmla="*/ 1020216 h 6862196"/>
              <a:gd name="connsiteX0" fmla="*/ 0 w 6106511"/>
              <a:gd name="connsiteY0" fmla="*/ 509828 h 7360801"/>
              <a:gd name="connsiteX1" fmla="*/ 5090491 w 6106511"/>
              <a:gd name="connsiteY1" fmla="*/ 502801 h 7360801"/>
              <a:gd name="connsiteX2" fmla="*/ 6106511 w 6106511"/>
              <a:gd name="connsiteY2" fmla="*/ 1518821 h 7360801"/>
              <a:gd name="connsiteX3" fmla="*/ 6106511 w 6106511"/>
              <a:gd name="connsiteY3" fmla="*/ 7360801 h 7360801"/>
              <a:gd name="connsiteX4" fmla="*/ 10511 w 6106511"/>
              <a:gd name="connsiteY4" fmla="*/ 7360801 h 7360801"/>
              <a:gd name="connsiteX5" fmla="*/ 0 w 6106511"/>
              <a:gd name="connsiteY5" fmla="*/ 509828 h 7360801"/>
              <a:gd name="connsiteX0" fmla="*/ 695028 w 6801539"/>
              <a:gd name="connsiteY0" fmla="*/ 549547 h 7400520"/>
              <a:gd name="connsiteX1" fmla="*/ 5785519 w 6801539"/>
              <a:gd name="connsiteY1" fmla="*/ 542520 h 7400520"/>
              <a:gd name="connsiteX2" fmla="*/ 6801539 w 6801539"/>
              <a:gd name="connsiteY2" fmla="*/ 1558540 h 7400520"/>
              <a:gd name="connsiteX3" fmla="*/ 6801539 w 6801539"/>
              <a:gd name="connsiteY3" fmla="*/ 7400520 h 7400520"/>
              <a:gd name="connsiteX4" fmla="*/ 705539 w 6801539"/>
              <a:gd name="connsiteY4" fmla="*/ 7400520 h 7400520"/>
              <a:gd name="connsiteX5" fmla="*/ 695028 w 6801539"/>
              <a:gd name="connsiteY5" fmla="*/ 549547 h 7400520"/>
              <a:gd name="connsiteX0" fmla="*/ 443387 w 6549898"/>
              <a:gd name="connsiteY0" fmla="*/ 549547 h 7400520"/>
              <a:gd name="connsiteX1" fmla="*/ 5533878 w 6549898"/>
              <a:gd name="connsiteY1" fmla="*/ 542520 h 7400520"/>
              <a:gd name="connsiteX2" fmla="*/ 6549898 w 6549898"/>
              <a:gd name="connsiteY2" fmla="*/ 1558540 h 7400520"/>
              <a:gd name="connsiteX3" fmla="*/ 6549898 w 6549898"/>
              <a:gd name="connsiteY3" fmla="*/ 7400520 h 7400520"/>
              <a:gd name="connsiteX4" fmla="*/ 453898 w 6549898"/>
              <a:gd name="connsiteY4" fmla="*/ 7400520 h 7400520"/>
              <a:gd name="connsiteX5" fmla="*/ 443387 w 6549898"/>
              <a:gd name="connsiteY5" fmla="*/ 549547 h 7400520"/>
              <a:gd name="connsiteX0" fmla="*/ 0 w 6106511"/>
              <a:gd name="connsiteY0" fmla="*/ 549547 h 7400520"/>
              <a:gd name="connsiteX1" fmla="*/ 5090491 w 6106511"/>
              <a:gd name="connsiteY1" fmla="*/ 542520 h 7400520"/>
              <a:gd name="connsiteX2" fmla="*/ 6106511 w 6106511"/>
              <a:gd name="connsiteY2" fmla="*/ 1558540 h 7400520"/>
              <a:gd name="connsiteX3" fmla="*/ 6106511 w 6106511"/>
              <a:gd name="connsiteY3" fmla="*/ 7400520 h 7400520"/>
              <a:gd name="connsiteX4" fmla="*/ 10511 w 6106511"/>
              <a:gd name="connsiteY4" fmla="*/ 7400520 h 7400520"/>
              <a:gd name="connsiteX5" fmla="*/ 0 w 6106511"/>
              <a:gd name="connsiteY5" fmla="*/ 549547 h 7400520"/>
              <a:gd name="connsiteX0" fmla="*/ 0 w 6106511"/>
              <a:gd name="connsiteY0" fmla="*/ 549547 h 7411031"/>
              <a:gd name="connsiteX1" fmla="*/ 5090491 w 6106511"/>
              <a:gd name="connsiteY1" fmla="*/ 542520 h 7411031"/>
              <a:gd name="connsiteX2" fmla="*/ 6106511 w 6106511"/>
              <a:gd name="connsiteY2" fmla="*/ 1558540 h 7411031"/>
              <a:gd name="connsiteX3" fmla="*/ 5160580 w 6106511"/>
              <a:gd name="connsiteY3" fmla="*/ 7411031 h 7411031"/>
              <a:gd name="connsiteX4" fmla="*/ 10511 w 6106511"/>
              <a:gd name="connsiteY4" fmla="*/ 7400520 h 7411031"/>
              <a:gd name="connsiteX5" fmla="*/ 0 w 6106511"/>
              <a:gd name="connsiteY5" fmla="*/ 549547 h 7411031"/>
              <a:gd name="connsiteX0" fmla="*/ 0 w 6096000"/>
              <a:gd name="connsiteY0" fmla="*/ 549547 h 7411031"/>
              <a:gd name="connsiteX1" fmla="*/ 5090491 w 6096000"/>
              <a:gd name="connsiteY1" fmla="*/ 542520 h 7411031"/>
              <a:gd name="connsiteX2" fmla="*/ 6096000 w 6096000"/>
              <a:gd name="connsiteY2" fmla="*/ 539037 h 7411031"/>
              <a:gd name="connsiteX3" fmla="*/ 5160580 w 6096000"/>
              <a:gd name="connsiteY3" fmla="*/ 7411031 h 7411031"/>
              <a:gd name="connsiteX4" fmla="*/ 10511 w 6096000"/>
              <a:gd name="connsiteY4" fmla="*/ 7400520 h 7411031"/>
              <a:gd name="connsiteX5" fmla="*/ 0 w 6096000"/>
              <a:gd name="connsiteY5" fmla="*/ 549547 h 7411031"/>
              <a:gd name="connsiteX0" fmla="*/ 0 w 6096000"/>
              <a:gd name="connsiteY0" fmla="*/ 862958 h 7724442"/>
              <a:gd name="connsiteX1" fmla="*/ 6096000 w 6096000"/>
              <a:gd name="connsiteY1" fmla="*/ 852448 h 7724442"/>
              <a:gd name="connsiteX2" fmla="*/ 5160580 w 6096000"/>
              <a:gd name="connsiteY2" fmla="*/ 7724442 h 7724442"/>
              <a:gd name="connsiteX3" fmla="*/ 10511 w 6096000"/>
              <a:gd name="connsiteY3" fmla="*/ 7713931 h 7724442"/>
              <a:gd name="connsiteX4" fmla="*/ 0 w 6096000"/>
              <a:gd name="connsiteY4" fmla="*/ 862958 h 7724442"/>
              <a:gd name="connsiteX0" fmla="*/ 0 w 6096000"/>
              <a:gd name="connsiteY0" fmla="*/ 862958 h 7724442"/>
              <a:gd name="connsiteX1" fmla="*/ 6096000 w 6096000"/>
              <a:gd name="connsiteY1" fmla="*/ 852448 h 7724442"/>
              <a:gd name="connsiteX2" fmla="*/ 5160580 w 6096000"/>
              <a:gd name="connsiteY2" fmla="*/ 7724442 h 7724442"/>
              <a:gd name="connsiteX3" fmla="*/ 10511 w 6096000"/>
              <a:gd name="connsiteY3" fmla="*/ 7713931 h 7724442"/>
              <a:gd name="connsiteX4" fmla="*/ 0 w 6096000"/>
              <a:gd name="connsiteY4" fmla="*/ 862958 h 7724442"/>
              <a:gd name="connsiteX0" fmla="*/ 0 w 6096000"/>
              <a:gd name="connsiteY0" fmla="*/ 862958 h 7724442"/>
              <a:gd name="connsiteX1" fmla="*/ 6096000 w 6096000"/>
              <a:gd name="connsiteY1" fmla="*/ 852448 h 7724442"/>
              <a:gd name="connsiteX2" fmla="*/ 5160580 w 6096000"/>
              <a:gd name="connsiteY2" fmla="*/ 7724442 h 7724442"/>
              <a:gd name="connsiteX3" fmla="*/ 10511 w 6096000"/>
              <a:gd name="connsiteY3" fmla="*/ 7713931 h 7724442"/>
              <a:gd name="connsiteX4" fmla="*/ 0 w 6096000"/>
              <a:gd name="connsiteY4" fmla="*/ 862958 h 7724442"/>
              <a:gd name="connsiteX0" fmla="*/ 0 w 6096000"/>
              <a:gd name="connsiteY0" fmla="*/ 862958 h 7724442"/>
              <a:gd name="connsiteX1" fmla="*/ 6096000 w 6096000"/>
              <a:gd name="connsiteY1" fmla="*/ 852448 h 7724442"/>
              <a:gd name="connsiteX2" fmla="*/ 5160580 w 6096000"/>
              <a:gd name="connsiteY2" fmla="*/ 7724442 h 7724442"/>
              <a:gd name="connsiteX3" fmla="*/ 10511 w 6096000"/>
              <a:gd name="connsiteY3" fmla="*/ 7713931 h 7724442"/>
              <a:gd name="connsiteX4" fmla="*/ 0 w 6096000"/>
              <a:gd name="connsiteY4" fmla="*/ 862958 h 7724442"/>
              <a:gd name="connsiteX0" fmla="*/ 0 w 6096000"/>
              <a:gd name="connsiteY0" fmla="*/ 508193 h 7369677"/>
              <a:gd name="connsiteX1" fmla="*/ 6096000 w 6096000"/>
              <a:gd name="connsiteY1" fmla="*/ 497683 h 7369677"/>
              <a:gd name="connsiteX2" fmla="*/ 5160580 w 6096000"/>
              <a:gd name="connsiteY2" fmla="*/ 7369677 h 7369677"/>
              <a:gd name="connsiteX3" fmla="*/ 10511 w 6096000"/>
              <a:gd name="connsiteY3" fmla="*/ 7359166 h 7369677"/>
              <a:gd name="connsiteX4" fmla="*/ 0 w 6096000"/>
              <a:gd name="connsiteY4" fmla="*/ 508193 h 7369677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5160580 w 6096000"/>
              <a:gd name="connsiteY2" fmla="*/ 6871994 h 6871994"/>
              <a:gd name="connsiteX3" fmla="*/ 10511 w 6096000"/>
              <a:gd name="connsiteY3" fmla="*/ 6861483 h 6871994"/>
              <a:gd name="connsiteX4" fmla="*/ 0 w 6096000"/>
              <a:gd name="connsiteY4" fmla="*/ 10510 h 687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71994">
                <a:moveTo>
                  <a:pt x="0" y="10510"/>
                </a:moveTo>
                <a:lnTo>
                  <a:pt x="6096000" y="0"/>
                </a:lnTo>
                <a:lnTo>
                  <a:pt x="5160580" y="6871994"/>
                </a:lnTo>
                <a:lnTo>
                  <a:pt x="10511" y="6861483"/>
                </a:lnTo>
                <a:cubicBezTo>
                  <a:pt x="5255" y="3435996"/>
                  <a:pt x="5255" y="3435996"/>
                  <a:pt x="0" y="1051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fi-FI" noProof="0" smtClean="0"/>
              <a:t>Lisää kuva napsauttamalla kuvaketta</a:t>
            </a:r>
            <a:endParaRPr lang="en-GB" noProof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36000" y="2170800"/>
            <a:ext cx="5604000" cy="2170800"/>
          </a:xfrm>
        </p:spPr>
        <p:txBody>
          <a:bodyPr anchor="b"/>
          <a:lstStyle>
            <a:lvl1pPr algn="r">
              <a:defRPr sz="5000" b="0"/>
            </a:lvl1pPr>
          </a:lstStyle>
          <a:p>
            <a:r>
              <a:rPr lang="en-GB" noProof="0"/>
              <a:t>Muokkaa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36000" y="4518000"/>
            <a:ext cx="5604000" cy="972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16068332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1DE43D-523C-4C78-B334-70D062935A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01249" y="1190201"/>
            <a:ext cx="3237257" cy="68281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7569" y="2538000"/>
            <a:ext cx="6930000" cy="1800000"/>
          </a:xfrm>
        </p:spPr>
        <p:txBody>
          <a:bodyPr anchor="b"/>
          <a:lstStyle>
            <a:lvl1pPr algn="l">
              <a:defRPr sz="5000" b="0"/>
            </a:lvl1pPr>
          </a:lstStyle>
          <a:p>
            <a:r>
              <a:rPr lang="en-GB" noProof="0"/>
              <a:t>Muokkaa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7569" y="4518000"/>
            <a:ext cx="6930000" cy="972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Muokkaa alaotsikon perustyyliä napsautt.</a:t>
            </a:r>
          </a:p>
        </p:txBody>
      </p:sp>
      <p:sp>
        <p:nvSpPr>
          <p:cNvPr id="5" name="Kuvan paikkamerkki 4"/>
          <p:cNvSpPr>
            <a:spLocks noGrp="1"/>
          </p:cNvSpPr>
          <p:nvPr>
            <p:ph type="pic" sz="quarter" idx="10"/>
          </p:nvPr>
        </p:nvSpPr>
        <p:spPr>
          <a:xfrm>
            <a:off x="8122920" y="-27940"/>
            <a:ext cx="4056682" cy="6889423"/>
          </a:xfrm>
          <a:custGeom>
            <a:avLst/>
            <a:gdLst>
              <a:gd name="connsiteX0" fmla="*/ 1016020 w 6096000"/>
              <a:gd name="connsiteY0" fmla="*/ 0 h 6858000"/>
              <a:gd name="connsiteX1" fmla="*/ 5079980 w 6096000"/>
              <a:gd name="connsiteY1" fmla="*/ 0 h 6858000"/>
              <a:gd name="connsiteX2" fmla="*/ 6096000 w 6096000"/>
              <a:gd name="connsiteY2" fmla="*/ 1016020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1016020 h 6858000"/>
              <a:gd name="connsiteX6" fmla="*/ 1016020 w 6096000"/>
              <a:gd name="connsiteY6" fmla="*/ 0 h 6858000"/>
              <a:gd name="connsiteX0" fmla="*/ 1005509 w 6096000"/>
              <a:gd name="connsiteY0" fmla="*/ 10511 h 6858000"/>
              <a:gd name="connsiteX1" fmla="*/ 5079980 w 6096000"/>
              <a:gd name="connsiteY1" fmla="*/ 0 h 6858000"/>
              <a:gd name="connsiteX2" fmla="*/ 6096000 w 6096000"/>
              <a:gd name="connsiteY2" fmla="*/ 1016020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1016020 h 6858000"/>
              <a:gd name="connsiteX6" fmla="*/ 1005509 w 6096000"/>
              <a:gd name="connsiteY6" fmla="*/ 10511 h 6858000"/>
              <a:gd name="connsiteX0" fmla="*/ 0 w 6096000"/>
              <a:gd name="connsiteY0" fmla="*/ 1020216 h 6862196"/>
              <a:gd name="connsiteX1" fmla="*/ 5079980 w 6096000"/>
              <a:gd name="connsiteY1" fmla="*/ 4196 h 6862196"/>
              <a:gd name="connsiteX2" fmla="*/ 6096000 w 6096000"/>
              <a:gd name="connsiteY2" fmla="*/ 1020216 h 6862196"/>
              <a:gd name="connsiteX3" fmla="*/ 6096000 w 6096000"/>
              <a:gd name="connsiteY3" fmla="*/ 6862196 h 6862196"/>
              <a:gd name="connsiteX4" fmla="*/ 0 w 6096000"/>
              <a:gd name="connsiteY4" fmla="*/ 6862196 h 6862196"/>
              <a:gd name="connsiteX5" fmla="*/ 0 w 6096000"/>
              <a:gd name="connsiteY5" fmla="*/ 1020216 h 6862196"/>
              <a:gd name="connsiteX0" fmla="*/ 0 w 6106511"/>
              <a:gd name="connsiteY0" fmla="*/ 509828 h 7360801"/>
              <a:gd name="connsiteX1" fmla="*/ 5090491 w 6106511"/>
              <a:gd name="connsiteY1" fmla="*/ 502801 h 7360801"/>
              <a:gd name="connsiteX2" fmla="*/ 6106511 w 6106511"/>
              <a:gd name="connsiteY2" fmla="*/ 1518821 h 7360801"/>
              <a:gd name="connsiteX3" fmla="*/ 6106511 w 6106511"/>
              <a:gd name="connsiteY3" fmla="*/ 7360801 h 7360801"/>
              <a:gd name="connsiteX4" fmla="*/ 10511 w 6106511"/>
              <a:gd name="connsiteY4" fmla="*/ 7360801 h 7360801"/>
              <a:gd name="connsiteX5" fmla="*/ 0 w 6106511"/>
              <a:gd name="connsiteY5" fmla="*/ 509828 h 7360801"/>
              <a:gd name="connsiteX0" fmla="*/ 695028 w 6801539"/>
              <a:gd name="connsiteY0" fmla="*/ 549547 h 7400520"/>
              <a:gd name="connsiteX1" fmla="*/ 5785519 w 6801539"/>
              <a:gd name="connsiteY1" fmla="*/ 542520 h 7400520"/>
              <a:gd name="connsiteX2" fmla="*/ 6801539 w 6801539"/>
              <a:gd name="connsiteY2" fmla="*/ 1558540 h 7400520"/>
              <a:gd name="connsiteX3" fmla="*/ 6801539 w 6801539"/>
              <a:gd name="connsiteY3" fmla="*/ 7400520 h 7400520"/>
              <a:gd name="connsiteX4" fmla="*/ 705539 w 6801539"/>
              <a:gd name="connsiteY4" fmla="*/ 7400520 h 7400520"/>
              <a:gd name="connsiteX5" fmla="*/ 695028 w 6801539"/>
              <a:gd name="connsiteY5" fmla="*/ 549547 h 7400520"/>
              <a:gd name="connsiteX0" fmla="*/ 443387 w 6549898"/>
              <a:gd name="connsiteY0" fmla="*/ 549547 h 7400520"/>
              <a:gd name="connsiteX1" fmla="*/ 5533878 w 6549898"/>
              <a:gd name="connsiteY1" fmla="*/ 542520 h 7400520"/>
              <a:gd name="connsiteX2" fmla="*/ 6549898 w 6549898"/>
              <a:gd name="connsiteY2" fmla="*/ 1558540 h 7400520"/>
              <a:gd name="connsiteX3" fmla="*/ 6549898 w 6549898"/>
              <a:gd name="connsiteY3" fmla="*/ 7400520 h 7400520"/>
              <a:gd name="connsiteX4" fmla="*/ 453898 w 6549898"/>
              <a:gd name="connsiteY4" fmla="*/ 7400520 h 7400520"/>
              <a:gd name="connsiteX5" fmla="*/ 443387 w 6549898"/>
              <a:gd name="connsiteY5" fmla="*/ 549547 h 7400520"/>
              <a:gd name="connsiteX0" fmla="*/ 0 w 6106511"/>
              <a:gd name="connsiteY0" fmla="*/ 549547 h 7400520"/>
              <a:gd name="connsiteX1" fmla="*/ 5090491 w 6106511"/>
              <a:gd name="connsiteY1" fmla="*/ 542520 h 7400520"/>
              <a:gd name="connsiteX2" fmla="*/ 6106511 w 6106511"/>
              <a:gd name="connsiteY2" fmla="*/ 1558540 h 7400520"/>
              <a:gd name="connsiteX3" fmla="*/ 6106511 w 6106511"/>
              <a:gd name="connsiteY3" fmla="*/ 7400520 h 7400520"/>
              <a:gd name="connsiteX4" fmla="*/ 10511 w 6106511"/>
              <a:gd name="connsiteY4" fmla="*/ 7400520 h 7400520"/>
              <a:gd name="connsiteX5" fmla="*/ 0 w 6106511"/>
              <a:gd name="connsiteY5" fmla="*/ 549547 h 7400520"/>
              <a:gd name="connsiteX0" fmla="*/ 0 w 6106511"/>
              <a:gd name="connsiteY0" fmla="*/ 549547 h 7411031"/>
              <a:gd name="connsiteX1" fmla="*/ 5090491 w 6106511"/>
              <a:gd name="connsiteY1" fmla="*/ 542520 h 7411031"/>
              <a:gd name="connsiteX2" fmla="*/ 6106511 w 6106511"/>
              <a:gd name="connsiteY2" fmla="*/ 1558540 h 7411031"/>
              <a:gd name="connsiteX3" fmla="*/ 5160580 w 6106511"/>
              <a:gd name="connsiteY3" fmla="*/ 7411031 h 7411031"/>
              <a:gd name="connsiteX4" fmla="*/ 10511 w 6106511"/>
              <a:gd name="connsiteY4" fmla="*/ 7400520 h 7411031"/>
              <a:gd name="connsiteX5" fmla="*/ 0 w 6106511"/>
              <a:gd name="connsiteY5" fmla="*/ 549547 h 7411031"/>
              <a:gd name="connsiteX0" fmla="*/ 0 w 6096000"/>
              <a:gd name="connsiteY0" fmla="*/ 549547 h 7411031"/>
              <a:gd name="connsiteX1" fmla="*/ 5090491 w 6096000"/>
              <a:gd name="connsiteY1" fmla="*/ 542520 h 7411031"/>
              <a:gd name="connsiteX2" fmla="*/ 6096000 w 6096000"/>
              <a:gd name="connsiteY2" fmla="*/ 539037 h 7411031"/>
              <a:gd name="connsiteX3" fmla="*/ 5160580 w 6096000"/>
              <a:gd name="connsiteY3" fmla="*/ 7411031 h 7411031"/>
              <a:gd name="connsiteX4" fmla="*/ 10511 w 6096000"/>
              <a:gd name="connsiteY4" fmla="*/ 7400520 h 7411031"/>
              <a:gd name="connsiteX5" fmla="*/ 0 w 6096000"/>
              <a:gd name="connsiteY5" fmla="*/ 549547 h 7411031"/>
              <a:gd name="connsiteX0" fmla="*/ 0 w 6096000"/>
              <a:gd name="connsiteY0" fmla="*/ 862958 h 7724442"/>
              <a:gd name="connsiteX1" fmla="*/ 6096000 w 6096000"/>
              <a:gd name="connsiteY1" fmla="*/ 852448 h 7724442"/>
              <a:gd name="connsiteX2" fmla="*/ 5160580 w 6096000"/>
              <a:gd name="connsiteY2" fmla="*/ 7724442 h 7724442"/>
              <a:gd name="connsiteX3" fmla="*/ 10511 w 6096000"/>
              <a:gd name="connsiteY3" fmla="*/ 7713931 h 7724442"/>
              <a:gd name="connsiteX4" fmla="*/ 0 w 6096000"/>
              <a:gd name="connsiteY4" fmla="*/ 862958 h 7724442"/>
              <a:gd name="connsiteX0" fmla="*/ 0 w 6096000"/>
              <a:gd name="connsiteY0" fmla="*/ 862958 h 7724442"/>
              <a:gd name="connsiteX1" fmla="*/ 6096000 w 6096000"/>
              <a:gd name="connsiteY1" fmla="*/ 852448 h 7724442"/>
              <a:gd name="connsiteX2" fmla="*/ 5160580 w 6096000"/>
              <a:gd name="connsiteY2" fmla="*/ 7724442 h 7724442"/>
              <a:gd name="connsiteX3" fmla="*/ 10511 w 6096000"/>
              <a:gd name="connsiteY3" fmla="*/ 7713931 h 7724442"/>
              <a:gd name="connsiteX4" fmla="*/ 0 w 6096000"/>
              <a:gd name="connsiteY4" fmla="*/ 862958 h 7724442"/>
              <a:gd name="connsiteX0" fmla="*/ 0 w 6096000"/>
              <a:gd name="connsiteY0" fmla="*/ 862958 h 7724442"/>
              <a:gd name="connsiteX1" fmla="*/ 6096000 w 6096000"/>
              <a:gd name="connsiteY1" fmla="*/ 852448 h 7724442"/>
              <a:gd name="connsiteX2" fmla="*/ 5160580 w 6096000"/>
              <a:gd name="connsiteY2" fmla="*/ 7724442 h 7724442"/>
              <a:gd name="connsiteX3" fmla="*/ 10511 w 6096000"/>
              <a:gd name="connsiteY3" fmla="*/ 7713931 h 7724442"/>
              <a:gd name="connsiteX4" fmla="*/ 0 w 6096000"/>
              <a:gd name="connsiteY4" fmla="*/ 862958 h 7724442"/>
              <a:gd name="connsiteX0" fmla="*/ 0 w 6096000"/>
              <a:gd name="connsiteY0" fmla="*/ 862958 h 7724442"/>
              <a:gd name="connsiteX1" fmla="*/ 6096000 w 6096000"/>
              <a:gd name="connsiteY1" fmla="*/ 852448 h 7724442"/>
              <a:gd name="connsiteX2" fmla="*/ 5160580 w 6096000"/>
              <a:gd name="connsiteY2" fmla="*/ 7724442 h 7724442"/>
              <a:gd name="connsiteX3" fmla="*/ 10511 w 6096000"/>
              <a:gd name="connsiteY3" fmla="*/ 7713931 h 7724442"/>
              <a:gd name="connsiteX4" fmla="*/ 0 w 6096000"/>
              <a:gd name="connsiteY4" fmla="*/ 862958 h 7724442"/>
              <a:gd name="connsiteX0" fmla="*/ 0 w 6096000"/>
              <a:gd name="connsiteY0" fmla="*/ 508193 h 7369677"/>
              <a:gd name="connsiteX1" fmla="*/ 6096000 w 6096000"/>
              <a:gd name="connsiteY1" fmla="*/ 497683 h 7369677"/>
              <a:gd name="connsiteX2" fmla="*/ 5160580 w 6096000"/>
              <a:gd name="connsiteY2" fmla="*/ 7369677 h 7369677"/>
              <a:gd name="connsiteX3" fmla="*/ 10511 w 6096000"/>
              <a:gd name="connsiteY3" fmla="*/ 7359166 h 7369677"/>
              <a:gd name="connsiteX4" fmla="*/ 0 w 6096000"/>
              <a:gd name="connsiteY4" fmla="*/ 508193 h 7369677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5160580 w 6096000"/>
              <a:gd name="connsiteY2" fmla="*/ 6871994 h 6871994"/>
              <a:gd name="connsiteX3" fmla="*/ 10511 w 6096000"/>
              <a:gd name="connsiteY3" fmla="*/ 68614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74980 w 6096000"/>
              <a:gd name="connsiteY2" fmla="*/ 6871994 h 6871994"/>
              <a:gd name="connsiteX3" fmla="*/ 10511 w 6096000"/>
              <a:gd name="connsiteY3" fmla="*/ 68614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74980 w 6096000"/>
              <a:gd name="connsiteY2" fmla="*/ 6871994 h 6871994"/>
              <a:gd name="connsiteX3" fmla="*/ 10511 w 6096000"/>
              <a:gd name="connsiteY3" fmla="*/ 68614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85490 w 6096000"/>
              <a:gd name="connsiteY2" fmla="*/ 6871994 h 6871994"/>
              <a:gd name="connsiteX3" fmla="*/ 10511 w 6096000"/>
              <a:gd name="connsiteY3" fmla="*/ 68614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85490 w 6096000"/>
              <a:gd name="connsiteY2" fmla="*/ 6871994 h 6871994"/>
              <a:gd name="connsiteX3" fmla="*/ 963011 w 6096000"/>
              <a:gd name="connsiteY3" fmla="*/ 68487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85490 w 6096000"/>
              <a:gd name="connsiteY2" fmla="*/ 6871994 h 6871994"/>
              <a:gd name="connsiteX3" fmla="*/ 963011 w 6096000"/>
              <a:gd name="connsiteY3" fmla="*/ 68487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85490 w 6096000"/>
              <a:gd name="connsiteY2" fmla="*/ 6871994 h 6871994"/>
              <a:gd name="connsiteX3" fmla="*/ 963011 w 6096000"/>
              <a:gd name="connsiteY3" fmla="*/ 6848783 h 6871994"/>
              <a:gd name="connsiteX4" fmla="*/ 0 w 6096000"/>
              <a:gd name="connsiteY4" fmla="*/ 10510 h 6871994"/>
              <a:gd name="connsiteX0" fmla="*/ 0 w 6096000"/>
              <a:gd name="connsiteY0" fmla="*/ 10510 h 6874183"/>
              <a:gd name="connsiteX1" fmla="*/ 6096000 w 6096000"/>
              <a:gd name="connsiteY1" fmla="*/ 0 h 6874183"/>
              <a:gd name="connsiteX2" fmla="*/ 6085490 w 6096000"/>
              <a:gd name="connsiteY2" fmla="*/ 6871994 h 6874183"/>
              <a:gd name="connsiteX3" fmla="*/ 963011 w 6096000"/>
              <a:gd name="connsiteY3" fmla="*/ 6874183 h 6874183"/>
              <a:gd name="connsiteX4" fmla="*/ 0 w 6096000"/>
              <a:gd name="connsiteY4" fmla="*/ 10510 h 6874183"/>
              <a:gd name="connsiteX0" fmla="*/ 0 w 6096000"/>
              <a:gd name="connsiteY0" fmla="*/ 10510 h 6887234"/>
              <a:gd name="connsiteX1" fmla="*/ 6096000 w 6096000"/>
              <a:gd name="connsiteY1" fmla="*/ 0 h 6887234"/>
              <a:gd name="connsiteX2" fmla="*/ 4058570 w 6096000"/>
              <a:gd name="connsiteY2" fmla="*/ 6887234 h 6887234"/>
              <a:gd name="connsiteX3" fmla="*/ 963011 w 6096000"/>
              <a:gd name="connsiteY3" fmla="*/ 6874183 h 6887234"/>
              <a:gd name="connsiteX4" fmla="*/ 0 w 6096000"/>
              <a:gd name="connsiteY4" fmla="*/ 10510 h 6887234"/>
              <a:gd name="connsiteX0" fmla="*/ 0 w 4060166"/>
              <a:gd name="connsiteY0" fmla="*/ 25750 h 6902474"/>
              <a:gd name="connsiteX1" fmla="*/ 4053840 w 4060166"/>
              <a:gd name="connsiteY1" fmla="*/ 0 h 6902474"/>
              <a:gd name="connsiteX2" fmla="*/ 4058570 w 4060166"/>
              <a:gd name="connsiteY2" fmla="*/ 6902474 h 6902474"/>
              <a:gd name="connsiteX3" fmla="*/ 963011 w 4060166"/>
              <a:gd name="connsiteY3" fmla="*/ 6889423 h 6902474"/>
              <a:gd name="connsiteX4" fmla="*/ 0 w 4060166"/>
              <a:gd name="connsiteY4" fmla="*/ 25750 h 6902474"/>
              <a:gd name="connsiteX0" fmla="*/ 0 w 4053840"/>
              <a:gd name="connsiteY0" fmla="*/ 25750 h 6889423"/>
              <a:gd name="connsiteX1" fmla="*/ 4053840 w 4053840"/>
              <a:gd name="connsiteY1" fmla="*/ 0 h 6889423"/>
              <a:gd name="connsiteX2" fmla="*/ 4043330 w 4053840"/>
              <a:gd name="connsiteY2" fmla="*/ 6887234 h 6889423"/>
              <a:gd name="connsiteX3" fmla="*/ 963011 w 4053840"/>
              <a:gd name="connsiteY3" fmla="*/ 6889423 h 6889423"/>
              <a:gd name="connsiteX4" fmla="*/ 0 w 4053840"/>
              <a:gd name="connsiteY4" fmla="*/ 25750 h 6889423"/>
              <a:gd name="connsiteX0" fmla="*/ 0 w 4078490"/>
              <a:gd name="connsiteY0" fmla="*/ 25750 h 6910094"/>
              <a:gd name="connsiteX1" fmla="*/ 4053840 w 4078490"/>
              <a:gd name="connsiteY1" fmla="*/ 0 h 6910094"/>
              <a:gd name="connsiteX2" fmla="*/ 4077620 w 4078490"/>
              <a:gd name="connsiteY2" fmla="*/ 6910094 h 6910094"/>
              <a:gd name="connsiteX3" fmla="*/ 963011 w 4078490"/>
              <a:gd name="connsiteY3" fmla="*/ 6889423 h 6910094"/>
              <a:gd name="connsiteX4" fmla="*/ 0 w 4078490"/>
              <a:gd name="connsiteY4" fmla="*/ 25750 h 6910094"/>
              <a:gd name="connsiteX0" fmla="*/ 0 w 4078490"/>
              <a:gd name="connsiteY0" fmla="*/ 25750 h 6932954"/>
              <a:gd name="connsiteX1" fmla="*/ 4053840 w 4078490"/>
              <a:gd name="connsiteY1" fmla="*/ 0 h 6932954"/>
              <a:gd name="connsiteX2" fmla="*/ 4077620 w 4078490"/>
              <a:gd name="connsiteY2" fmla="*/ 6932954 h 6932954"/>
              <a:gd name="connsiteX3" fmla="*/ 963011 w 4078490"/>
              <a:gd name="connsiteY3" fmla="*/ 6889423 h 6932954"/>
              <a:gd name="connsiteX4" fmla="*/ 0 w 4078490"/>
              <a:gd name="connsiteY4" fmla="*/ 25750 h 6932954"/>
              <a:gd name="connsiteX0" fmla="*/ 0 w 4056682"/>
              <a:gd name="connsiteY0" fmla="*/ 25750 h 6889423"/>
              <a:gd name="connsiteX1" fmla="*/ 4053840 w 4056682"/>
              <a:gd name="connsiteY1" fmla="*/ 0 h 6889423"/>
              <a:gd name="connsiteX2" fmla="*/ 4054760 w 4056682"/>
              <a:gd name="connsiteY2" fmla="*/ 6887234 h 6889423"/>
              <a:gd name="connsiteX3" fmla="*/ 963011 w 4056682"/>
              <a:gd name="connsiteY3" fmla="*/ 6889423 h 6889423"/>
              <a:gd name="connsiteX4" fmla="*/ 0 w 4056682"/>
              <a:gd name="connsiteY4" fmla="*/ 25750 h 688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6682" h="6889423">
                <a:moveTo>
                  <a:pt x="0" y="25750"/>
                </a:moveTo>
                <a:lnTo>
                  <a:pt x="4053840" y="0"/>
                </a:lnTo>
                <a:cubicBezTo>
                  <a:pt x="4046833" y="2290665"/>
                  <a:pt x="4061767" y="4596569"/>
                  <a:pt x="4054760" y="6887234"/>
                </a:cubicBezTo>
                <a:lnTo>
                  <a:pt x="963011" y="6889423"/>
                </a:lnTo>
                <a:cubicBezTo>
                  <a:pt x="481505" y="3470286"/>
                  <a:pt x="551355" y="3895736"/>
                  <a:pt x="0" y="2575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fi-FI" noProof="0" smtClean="0"/>
              <a:t>Lisää kuva napsauttamalla kuvaketta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800384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Muokkaa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GB" noProof="0"/>
              <a:t>Muokkaa tekstin perustyylejä</a:t>
            </a:r>
          </a:p>
          <a:p>
            <a:pPr lvl="1"/>
            <a:r>
              <a:rPr lang="en-GB" noProof="0"/>
              <a:t>toinen taso</a:t>
            </a:r>
          </a:p>
          <a:p>
            <a:pPr lvl="2"/>
            <a:r>
              <a:rPr lang="en-GB" noProof="0"/>
              <a:t>kolmas taso</a:t>
            </a:r>
          </a:p>
          <a:p>
            <a:pPr lvl="3"/>
            <a:r>
              <a:rPr lang="en-GB" noProof="0"/>
              <a:t>neljäs taso</a:t>
            </a:r>
          </a:p>
          <a:p>
            <a:pPr lvl="4"/>
            <a:r>
              <a:rPr lang="en-GB" noProof="0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65B8CB-64D5-4936-8F86-950A5F8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26D35A-BCDD-4920-B85D-989E3CD3E912}" type="datetime1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6DA02A-6C94-4B34-9C65-5F8A0BE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9636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" y="612000"/>
            <a:ext cx="7104000" cy="1108800"/>
          </a:xfrm>
        </p:spPr>
        <p:txBody>
          <a:bodyPr/>
          <a:lstStyle/>
          <a:p>
            <a:r>
              <a:rPr lang="en-GB" noProof="0"/>
              <a:t>Muokkaa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2000" y="1908000"/>
            <a:ext cx="7104000" cy="4266000"/>
          </a:xfrm>
        </p:spPr>
        <p:txBody>
          <a:bodyPr/>
          <a:lstStyle/>
          <a:p>
            <a:pPr lvl="0"/>
            <a:r>
              <a:rPr lang="en-GB" noProof="0"/>
              <a:t>Muokkaa tekstin perustyylejä</a:t>
            </a:r>
          </a:p>
          <a:p>
            <a:pPr lvl="1"/>
            <a:r>
              <a:rPr lang="en-GB" noProof="0"/>
              <a:t>toinen taso</a:t>
            </a:r>
          </a:p>
          <a:p>
            <a:pPr lvl="2"/>
            <a:r>
              <a:rPr lang="en-GB" noProof="0"/>
              <a:t>kolmas taso</a:t>
            </a:r>
          </a:p>
          <a:p>
            <a:pPr lvl="3"/>
            <a:r>
              <a:rPr lang="en-GB" noProof="0"/>
              <a:t>neljäs taso</a:t>
            </a:r>
          </a:p>
          <a:p>
            <a:pPr lvl="4"/>
            <a:r>
              <a:rPr lang="en-GB" noProof="0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65B8CB-64D5-4936-8F86-950A5F8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26D35A-BCDD-4920-B85D-989E3CD3E912}" type="datetime1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6DA02A-6C94-4B34-9C65-5F8A0BE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Kuvan paikkamerkki 4"/>
          <p:cNvSpPr>
            <a:spLocks noGrp="1"/>
          </p:cNvSpPr>
          <p:nvPr>
            <p:ph type="pic" sz="quarter" idx="13"/>
          </p:nvPr>
        </p:nvSpPr>
        <p:spPr>
          <a:xfrm>
            <a:off x="8122920" y="-27939"/>
            <a:ext cx="4060166" cy="6891044"/>
          </a:xfrm>
          <a:custGeom>
            <a:avLst/>
            <a:gdLst>
              <a:gd name="connsiteX0" fmla="*/ 1016020 w 6096000"/>
              <a:gd name="connsiteY0" fmla="*/ 0 h 6858000"/>
              <a:gd name="connsiteX1" fmla="*/ 5079980 w 6096000"/>
              <a:gd name="connsiteY1" fmla="*/ 0 h 6858000"/>
              <a:gd name="connsiteX2" fmla="*/ 6096000 w 6096000"/>
              <a:gd name="connsiteY2" fmla="*/ 1016020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1016020 h 6858000"/>
              <a:gd name="connsiteX6" fmla="*/ 1016020 w 6096000"/>
              <a:gd name="connsiteY6" fmla="*/ 0 h 6858000"/>
              <a:gd name="connsiteX0" fmla="*/ 1005509 w 6096000"/>
              <a:gd name="connsiteY0" fmla="*/ 10511 h 6858000"/>
              <a:gd name="connsiteX1" fmla="*/ 5079980 w 6096000"/>
              <a:gd name="connsiteY1" fmla="*/ 0 h 6858000"/>
              <a:gd name="connsiteX2" fmla="*/ 6096000 w 6096000"/>
              <a:gd name="connsiteY2" fmla="*/ 1016020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1016020 h 6858000"/>
              <a:gd name="connsiteX6" fmla="*/ 1005509 w 6096000"/>
              <a:gd name="connsiteY6" fmla="*/ 10511 h 6858000"/>
              <a:gd name="connsiteX0" fmla="*/ 0 w 6096000"/>
              <a:gd name="connsiteY0" fmla="*/ 1020216 h 6862196"/>
              <a:gd name="connsiteX1" fmla="*/ 5079980 w 6096000"/>
              <a:gd name="connsiteY1" fmla="*/ 4196 h 6862196"/>
              <a:gd name="connsiteX2" fmla="*/ 6096000 w 6096000"/>
              <a:gd name="connsiteY2" fmla="*/ 1020216 h 6862196"/>
              <a:gd name="connsiteX3" fmla="*/ 6096000 w 6096000"/>
              <a:gd name="connsiteY3" fmla="*/ 6862196 h 6862196"/>
              <a:gd name="connsiteX4" fmla="*/ 0 w 6096000"/>
              <a:gd name="connsiteY4" fmla="*/ 6862196 h 6862196"/>
              <a:gd name="connsiteX5" fmla="*/ 0 w 6096000"/>
              <a:gd name="connsiteY5" fmla="*/ 1020216 h 6862196"/>
              <a:gd name="connsiteX0" fmla="*/ 0 w 6106511"/>
              <a:gd name="connsiteY0" fmla="*/ 509828 h 7360801"/>
              <a:gd name="connsiteX1" fmla="*/ 5090491 w 6106511"/>
              <a:gd name="connsiteY1" fmla="*/ 502801 h 7360801"/>
              <a:gd name="connsiteX2" fmla="*/ 6106511 w 6106511"/>
              <a:gd name="connsiteY2" fmla="*/ 1518821 h 7360801"/>
              <a:gd name="connsiteX3" fmla="*/ 6106511 w 6106511"/>
              <a:gd name="connsiteY3" fmla="*/ 7360801 h 7360801"/>
              <a:gd name="connsiteX4" fmla="*/ 10511 w 6106511"/>
              <a:gd name="connsiteY4" fmla="*/ 7360801 h 7360801"/>
              <a:gd name="connsiteX5" fmla="*/ 0 w 6106511"/>
              <a:gd name="connsiteY5" fmla="*/ 509828 h 7360801"/>
              <a:gd name="connsiteX0" fmla="*/ 695028 w 6801539"/>
              <a:gd name="connsiteY0" fmla="*/ 549547 h 7400520"/>
              <a:gd name="connsiteX1" fmla="*/ 5785519 w 6801539"/>
              <a:gd name="connsiteY1" fmla="*/ 542520 h 7400520"/>
              <a:gd name="connsiteX2" fmla="*/ 6801539 w 6801539"/>
              <a:gd name="connsiteY2" fmla="*/ 1558540 h 7400520"/>
              <a:gd name="connsiteX3" fmla="*/ 6801539 w 6801539"/>
              <a:gd name="connsiteY3" fmla="*/ 7400520 h 7400520"/>
              <a:gd name="connsiteX4" fmla="*/ 705539 w 6801539"/>
              <a:gd name="connsiteY4" fmla="*/ 7400520 h 7400520"/>
              <a:gd name="connsiteX5" fmla="*/ 695028 w 6801539"/>
              <a:gd name="connsiteY5" fmla="*/ 549547 h 7400520"/>
              <a:gd name="connsiteX0" fmla="*/ 443387 w 6549898"/>
              <a:gd name="connsiteY0" fmla="*/ 549547 h 7400520"/>
              <a:gd name="connsiteX1" fmla="*/ 5533878 w 6549898"/>
              <a:gd name="connsiteY1" fmla="*/ 542520 h 7400520"/>
              <a:gd name="connsiteX2" fmla="*/ 6549898 w 6549898"/>
              <a:gd name="connsiteY2" fmla="*/ 1558540 h 7400520"/>
              <a:gd name="connsiteX3" fmla="*/ 6549898 w 6549898"/>
              <a:gd name="connsiteY3" fmla="*/ 7400520 h 7400520"/>
              <a:gd name="connsiteX4" fmla="*/ 453898 w 6549898"/>
              <a:gd name="connsiteY4" fmla="*/ 7400520 h 7400520"/>
              <a:gd name="connsiteX5" fmla="*/ 443387 w 6549898"/>
              <a:gd name="connsiteY5" fmla="*/ 549547 h 7400520"/>
              <a:gd name="connsiteX0" fmla="*/ 0 w 6106511"/>
              <a:gd name="connsiteY0" fmla="*/ 549547 h 7400520"/>
              <a:gd name="connsiteX1" fmla="*/ 5090491 w 6106511"/>
              <a:gd name="connsiteY1" fmla="*/ 542520 h 7400520"/>
              <a:gd name="connsiteX2" fmla="*/ 6106511 w 6106511"/>
              <a:gd name="connsiteY2" fmla="*/ 1558540 h 7400520"/>
              <a:gd name="connsiteX3" fmla="*/ 6106511 w 6106511"/>
              <a:gd name="connsiteY3" fmla="*/ 7400520 h 7400520"/>
              <a:gd name="connsiteX4" fmla="*/ 10511 w 6106511"/>
              <a:gd name="connsiteY4" fmla="*/ 7400520 h 7400520"/>
              <a:gd name="connsiteX5" fmla="*/ 0 w 6106511"/>
              <a:gd name="connsiteY5" fmla="*/ 549547 h 7400520"/>
              <a:gd name="connsiteX0" fmla="*/ 0 w 6106511"/>
              <a:gd name="connsiteY0" fmla="*/ 549547 h 7411031"/>
              <a:gd name="connsiteX1" fmla="*/ 5090491 w 6106511"/>
              <a:gd name="connsiteY1" fmla="*/ 542520 h 7411031"/>
              <a:gd name="connsiteX2" fmla="*/ 6106511 w 6106511"/>
              <a:gd name="connsiteY2" fmla="*/ 1558540 h 7411031"/>
              <a:gd name="connsiteX3" fmla="*/ 5160580 w 6106511"/>
              <a:gd name="connsiteY3" fmla="*/ 7411031 h 7411031"/>
              <a:gd name="connsiteX4" fmla="*/ 10511 w 6106511"/>
              <a:gd name="connsiteY4" fmla="*/ 7400520 h 7411031"/>
              <a:gd name="connsiteX5" fmla="*/ 0 w 6106511"/>
              <a:gd name="connsiteY5" fmla="*/ 549547 h 7411031"/>
              <a:gd name="connsiteX0" fmla="*/ 0 w 6096000"/>
              <a:gd name="connsiteY0" fmla="*/ 549547 h 7411031"/>
              <a:gd name="connsiteX1" fmla="*/ 5090491 w 6096000"/>
              <a:gd name="connsiteY1" fmla="*/ 542520 h 7411031"/>
              <a:gd name="connsiteX2" fmla="*/ 6096000 w 6096000"/>
              <a:gd name="connsiteY2" fmla="*/ 539037 h 7411031"/>
              <a:gd name="connsiteX3" fmla="*/ 5160580 w 6096000"/>
              <a:gd name="connsiteY3" fmla="*/ 7411031 h 7411031"/>
              <a:gd name="connsiteX4" fmla="*/ 10511 w 6096000"/>
              <a:gd name="connsiteY4" fmla="*/ 7400520 h 7411031"/>
              <a:gd name="connsiteX5" fmla="*/ 0 w 6096000"/>
              <a:gd name="connsiteY5" fmla="*/ 549547 h 7411031"/>
              <a:gd name="connsiteX0" fmla="*/ 0 w 6096000"/>
              <a:gd name="connsiteY0" fmla="*/ 862958 h 7724442"/>
              <a:gd name="connsiteX1" fmla="*/ 6096000 w 6096000"/>
              <a:gd name="connsiteY1" fmla="*/ 852448 h 7724442"/>
              <a:gd name="connsiteX2" fmla="*/ 5160580 w 6096000"/>
              <a:gd name="connsiteY2" fmla="*/ 7724442 h 7724442"/>
              <a:gd name="connsiteX3" fmla="*/ 10511 w 6096000"/>
              <a:gd name="connsiteY3" fmla="*/ 7713931 h 7724442"/>
              <a:gd name="connsiteX4" fmla="*/ 0 w 6096000"/>
              <a:gd name="connsiteY4" fmla="*/ 862958 h 7724442"/>
              <a:gd name="connsiteX0" fmla="*/ 0 w 6096000"/>
              <a:gd name="connsiteY0" fmla="*/ 862958 h 7724442"/>
              <a:gd name="connsiteX1" fmla="*/ 6096000 w 6096000"/>
              <a:gd name="connsiteY1" fmla="*/ 852448 h 7724442"/>
              <a:gd name="connsiteX2" fmla="*/ 5160580 w 6096000"/>
              <a:gd name="connsiteY2" fmla="*/ 7724442 h 7724442"/>
              <a:gd name="connsiteX3" fmla="*/ 10511 w 6096000"/>
              <a:gd name="connsiteY3" fmla="*/ 7713931 h 7724442"/>
              <a:gd name="connsiteX4" fmla="*/ 0 w 6096000"/>
              <a:gd name="connsiteY4" fmla="*/ 862958 h 7724442"/>
              <a:gd name="connsiteX0" fmla="*/ 0 w 6096000"/>
              <a:gd name="connsiteY0" fmla="*/ 862958 h 7724442"/>
              <a:gd name="connsiteX1" fmla="*/ 6096000 w 6096000"/>
              <a:gd name="connsiteY1" fmla="*/ 852448 h 7724442"/>
              <a:gd name="connsiteX2" fmla="*/ 5160580 w 6096000"/>
              <a:gd name="connsiteY2" fmla="*/ 7724442 h 7724442"/>
              <a:gd name="connsiteX3" fmla="*/ 10511 w 6096000"/>
              <a:gd name="connsiteY3" fmla="*/ 7713931 h 7724442"/>
              <a:gd name="connsiteX4" fmla="*/ 0 w 6096000"/>
              <a:gd name="connsiteY4" fmla="*/ 862958 h 7724442"/>
              <a:gd name="connsiteX0" fmla="*/ 0 w 6096000"/>
              <a:gd name="connsiteY0" fmla="*/ 862958 h 7724442"/>
              <a:gd name="connsiteX1" fmla="*/ 6096000 w 6096000"/>
              <a:gd name="connsiteY1" fmla="*/ 852448 h 7724442"/>
              <a:gd name="connsiteX2" fmla="*/ 5160580 w 6096000"/>
              <a:gd name="connsiteY2" fmla="*/ 7724442 h 7724442"/>
              <a:gd name="connsiteX3" fmla="*/ 10511 w 6096000"/>
              <a:gd name="connsiteY3" fmla="*/ 7713931 h 7724442"/>
              <a:gd name="connsiteX4" fmla="*/ 0 w 6096000"/>
              <a:gd name="connsiteY4" fmla="*/ 862958 h 7724442"/>
              <a:gd name="connsiteX0" fmla="*/ 0 w 6096000"/>
              <a:gd name="connsiteY0" fmla="*/ 508193 h 7369677"/>
              <a:gd name="connsiteX1" fmla="*/ 6096000 w 6096000"/>
              <a:gd name="connsiteY1" fmla="*/ 497683 h 7369677"/>
              <a:gd name="connsiteX2" fmla="*/ 5160580 w 6096000"/>
              <a:gd name="connsiteY2" fmla="*/ 7369677 h 7369677"/>
              <a:gd name="connsiteX3" fmla="*/ 10511 w 6096000"/>
              <a:gd name="connsiteY3" fmla="*/ 7359166 h 7369677"/>
              <a:gd name="connsiteX4" fmla="*/ 0 w 6096000"/>
              <a:gd name="connsiteY4" fmla="*/ 508193 h 7369677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5160580 w 6096000"/>
              <a:gd name="connsiteY2" fmla="*/ 6871994 h 6871994"/>
              <a:gd name="connsiteX3" fmla="*/ 10511 w 6096000"/>
              <a:gd name="connsiteY3" fmla="*/ 68614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74980 w 6096000"/>
              <a:gd name="connsiteY2" fmla="*/ 6871994 h 6871994"/>
              <a:gd name="connsiteX3" fmla="*/ 10511 w 6096000"/>
              <a:gd name="connsiteY3" fmla="*/ 68614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74980 w 6096000"/>
              <a:gd name="connsiteY2" fmla="*/ 6871994 h 6871994"/>
              <a:gd name="connsiteX3" fmla="*/ 10511 w 6096000"/>
              <a:gd name="connsiteY3" fmla="*/ 68614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85490 w 6096000"/>
              <a:gd name="connsiteY2" fmla="*/ 6871994 h 6871994"/>
              <a:gd name="connsiteX3" fmla="*/ 10511 w 6096000"/>
              <a:gd name="connsiteY3" fmla="*/ 68614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85490 w 6096000"/>
              <a:gd name="connsiteY2" fmla="*/ 6871994 h 6871994"/>
              <a:gd name="connsiteX3" fmla="*/ 963011 w 6096000"/>
              <a:gd name="connsiteY3" fmla="*/ 68487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85490 w 6096000"/>
              <a:gd name="connsiteY2" fmla="*/ 6871994 h 6871994"/>
              <a:gd name="connsiteX3" fmla="*/ 963011 w 6096000"/>
              <a:gd name="connsiteY3" fmla="*/ 68487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85490 w 6096000"/>
              <a:gd name="connsiteY2" fmla="*/ 6871994 h 6871994"/>
              <a:gd name="connsiteX3" fmla="*/ 963011 w 6096000"/>
              <a:gd name="connsiteY3" fmla="*/ 6848783 h 6871994"/>
              <a:gd name="connsiteX4" fmla="*/ 0 w 6096000"/>
              <a:gd name="connsiteY4" fmla="*/ 10510 h 6871994"/>
              <a:gd name="connsiteX0" fmla="*/ 0 w 6096000"/>
              <a:gd name="connsiteY0" fmla="*/ 10510 h 6874183"/>
              <a:gd name="connsiteX1" fmla="*/ 6096000 w 6096000"/>
              <a:gd name="connsiteY1" fmla="*/ 0 h 6874183"/>
              <a:gd name="connsiteX2" fmla="*/ 6085490 w 6096000"/>
              <a:gd name="connsiteY2" fmla="*/ 6871994 h 6874183"/>
              <a:gd name="connsiteX3" fmla="*/ 963011 w 6096000"/>
              <a:gd name="connsiteY3" fmla="*/ 6874183 h 6874183"/>
              <a:gd name="connsiteX4" fmla="*/ 0 w 6096000"/>
              <a:gd name="connsiteY4" fmla="*/ 10510 h 6874183"/>
              <a:gd name="connsiteX0" fmla="*/ 0 w 6096000"/>
              <a:gd name="connsiteY0" fmla="*/ 10510 h 6887234"/>
              <a:gd name="connsiteX1" fmla="*/ 6096000 w 6096000"/>
              <a:gd name="connsiteY1" fmla="*/ 0 h 6887234"/>
              <a:gd name="connsiteX2" fmla="*/ 4058570 w 6096000"/>
              <a:gd name="connsiteY2" fmla="*/ 6887234 h 6887234"/>
              <a:gd name="connsiteX3" fmla="*/ 963011 w 6096000"/>
              <a:gd name="connsiteY3" fmla="*/ 6874183 h 6887234"/>
              <a:gd name="connsiteX4" fmla="*/ 0 w 6096000"/>
              <a:gd name="connsiteY4" fmla="*/ 10510 h 6887234"/>
              <a:gd name="connsiteX0" fmla="*/ 0 w 4060166"/>
              <a:gd name="connsiteY0" fmla="*/ 25750 h 6902474"/>
              <a:gd name="connsiteX1" fmla="*/ 4053840 w 4060166"/>
              <a:gd name="connsiteY1" fmla="*/ 0 h 6902474"/>
              <a:gd name="connsiteX2" fmla="*/ 4058570 w 4060166"/>
              <a:gd name="connsiteY2" fmla="*/ 6902474 h 6902474"/>
              <a:gd name="connsiteX3" fmla="*/ 963011 w 4060166"/>
              <a:gd name="connsiteY3" fmla="*/ 6889423 h 6902474"/>
              <a:gd name="connsiteX4" fmla="*/ 0 w 4060166"/>
              <a:gd name="connsiteY4" fmla="*/ 25750 h 6902474"/>
              <a:gd name="connsiteX0" fmla="*/ 0 w 4060166"/>
              <a:gd name="connsiteY0" fmla="*/ 25750 h 6891044"/>
              <a:gd name="connsiteX1" fmla="*/ 4053840 w 4060166"/>
              <a:gd name="connsiteY1" fmla="*/ 0 h 6891044"/>
              <a:gd name="connsiteX2" fmla="*/ 4058570 w 4060166"/>
              <a:gd name="connsiteY2" fmla="*/ 6891044 h 6891044"/>
              <a:gd name="connsiteX3" fmla="*/ 963011 w 4060166"/>
              <a:gd name="connsiteY3" fmla="*/ 6889423 h 6891044"/>
              <a:gd name="connsiteX4" fmla="*/ 0 w 4060166"/>
              <a:gd name="connsiteY4" fmla="*/ 25750 h 689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0166" h="6891044">
                <a:moveTo>
                  <a:pt x="0" y="25750"/>
                </a:moveTo>
                <a:lnTo>
                  <a:pt x="4053840" y="0"/>
                </a:lnTo>
                <a:cubicBezTo>
                  <a:pt x="4046833" y="2290665"/>
                  <a:pt x="4065577" y="4600379"/>
                  <a:pt x="4058570" y="6891044"/>
                </a:cubicBezTo>
                <a:lnTo>
                  <a:pt x="963011" y="6889423"/>
                </a:lnTo>
                <a:cubicBezTo>
                  <a:pt x="481505" y="3470286"/>
                  <a:pt x="551355" y="3895736"/>
                  <a:pt x="0" y="2575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fi-FI" noProof="0" smtClean="0"/>
              <a:t>Lisää kuva napsauttamalla kuvaketta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870246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" y="612000"/>
            <a:ext cx="5124000" cy="1108800"/>
          </a:xfrm>
        </p:spPr>
        <p:txBody>
          <a:bodyPr/>
          <a:lstStyle/>
          <a:p>
            <a:r>
              <a:rPr lang="en-GB" noProof="0"/>
              <a:t>Muokkaa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2000" y="1908000"/>
            <a:ext cx="5124000" cy="4266000"/>
          </a:xfrm>
        </p:spPr>
        <p:txBody>
          <a:bodyPr/>
          <a:lstStyle/>
          <a:p>
            <a:pPr lvl="0"/>
            <a:r>
              <a:rPr lang="en-GB" noProof="0"/>
              <a:t>Muokkaa tekstin perustyylejä</a:t>
            </a:r>
          </a:p>
          <a:p>
            <a:pPr lvl="1"/>
            <a:r>
              <a:rPr lang="en-GB" noProof="0"/>
              <a:t>toinen taso</a:t>
            </a:r>
          </a:p>
          <a:p>
            <a:pPr lvl="2"/>
            <a:r>
              <a:rPr lang="en-GB" noProof="0"/>
              <a:t>kolmas taso</a:t>
            </a:r>
          </a:p>
          <a:p>
            <a:pPr lvl="3"/>
            <a:r>
              <a:rPr lang="en-GB" noProof="0"/>
              <a:t>neljäs taso</a:t>
            </a:r>
          </a:p>
          <a:p>
            <a:pPr lvl="4"/>
            <a:r>
              <a:rPr lang="en-GB" noProof="0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65B8CB-64D5-4936-8F86-950A5F8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26D35A-BCDD-4920-B85D-989E3CD3E912}" type="datetime1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6DA02A-6C94-4B34-9C65-5F8A0BE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Kuvan paikkamerkki 4"/>
          <p:cNvSpPr>
            <a:spLocks noGrp="1"/>
          </p:cNvSpPr>
          <p:nvPr>
            <p:ph type="pic" sz="quarter" idx="13"/>
          </p:nvPr>
        </p:nvSpPr>
        <p:spPr>
          <a:xfrm>
            <a:off x="6096000" y="-12700"/>
            <a:ext cx="6096000" cy="6874183"/>
          </a:xfrm>
          <a:custGeom>
            <a:avLst/>
            <a:gdLst>
              <a:gd name="connsiteX0" fmla="*/ 1016020 w 6096000"/>
              <a:gd name="connsiteY0" fmla="*/ 0 h 6858000"/>
              <a:gd name="connsiteX1" fmla="*/ 5079980 w 6096000"/>
              <a:gd name="connsiteY1" fmla="*/ 0 h 6858000"/>
              <a:gd name="connsiteX2" fmla="*/ 6096000 w 6096000"/>
              <a:gd name="connsiteY2" fmla="*/ 1016020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1016020 h 6858000"/>
              <a:gd name="connsiteX6" fmla="*/ 1016020 w 6096000"/>
              <a:gd name="connsiteY6" fmla="*/ 0 h 6858000"/>
              <a:gd name="connsiteX0" fmla="*/ 1005509 w 6096000"/>
              <a:gd name="connsiteY0" fmla="*/ 10511 h 6858000"/>
              <a:gd name="connsiteX1" fmla="*/ 5079980 w 6096000"/>
              <a:gd name="connsiteY1" fmla="*/ 0 h 6858000"/>
              <a:gd name="connsiteX2" fmla="*/ 6096000 w 6096000"/>
              <a:gd name="connsiteY2" fmla="*/ 1016020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1016020 h 6858000"/>
              <a:gd name="connsiteX6" fmla="*/ 1005509 w 6096000"/>
              <a:gd name="connsiteY6" fmla="*/ 10511 h 6858000"/>
              <a:gd name="connsiteX0" fmla="*/ 0 w 6096000"/>
              <a:gd name="connsiteY0" fmla="*/ 1020216 h 6862196"/>
              <a:gd name="connsiteX1" fmla="*/ 5079980 w 6096000"/>
              <a:gd name="connsiteY1" fmla="*/ 4196 h 6862196"/>
              <a:gd name="connsiteX2" fmla="*/ 6096000 w 6096000"/>
              <a:gd name="connsiteY2" fmla="*/ 1020216 h 6862196"/>
              <a:gd name="connsiteX3" fmla="*/ 6096000 w 6096000"/>
              <a:gd name="connsiteY3" fmla="*/ 6862196 h 6862196"/>
              <a:gd name="connsiteX4" fmla="*/ 0 w 6096000"/>
              <a:gd name="connsiteY4" fmla="*/ 6862196 h 6862196"/>
              <a:gd name="connsiteX5" fmla="*/ 0 w 6096000"/>
              <a:gd name="connsiteY5" fmla="*/ 1020216 h 6862196"/>
              <a:gd name="connsiteX0" fmla="*/ 0 w 6106511"/>
              <a:gd name="connsiteY0" fmla="*/ 509828 h 7360801"/>
              <a:gd name="connsiteX1" fmla="*/ 5090491 w 6106511"/>
              <a:gd name="connsiteY1" fmla="*/ 502801 h 7360801"/>
              <a:gd name="connsiteX2" fmla="*/ 6106511 w 6106511"/>
              <a:gd name="connsiteY2" fmla="*/ 1518821 h 7360801"/>
              <a:gd name="connsiteX3" fmla="*/ 6106511 w 6106511"/>
              <a:gd name="connsiteY3" fmla="*/ 7360801 h 7360801"/>
              <a:gd name="connsiteX4" fmla="*/ 10511 w 6106511"/>
              <a:gd name="connsiteY4" fmla="*/ 7360801 h 7360801"/>
              <a:gd name="connsiteX5" fmla="*/ 0 w 6106511"/>
              <a:gd name="connsiteY5" fmla="*/ 509828 h 7360801"/>
              <a:gd name="connsiteX0" fmla="*/ 695028 w 6801539"/>
              <a:gd name="connsiteY0" fmla="*/ 549547 h 7400520"/>
              <a:gd name="connsiteX1" fmla="*/ 5785519 w 6801539"/>
              <a:gd name="connsiteY1" fmla="*/ 542520 h 7400520"/>
              <a:gd name="connsiteX2" fmla="*/ 6801539 w 6801539"/>
              <a:gd name="connsiteY2" fmla="*/ 1558540 h 7400520"/>
              <a:gd name="connsiteX3" fmla="*/ 6801539 w 6801539"/>
              <a:gd name="connsiteY3" fmla="*/ 7400520 h 7400520"/>
              <a:gd name="connsiteX4" fmla="*/ 705539 w 6801539"/>
              <a:gd name="connsiteY4" fmla="*/ 7400520 h 7400520"/>
              <a:gd name="connsiteX5" fmla="*/ 695028 w 6801539"/>
              <a:gd name="connsiteY5" fmla="*/ 549547 h 7400520"/>
              <a:gd name="connsiteX0" fmla="*/ 443387 w 6549898"/>
              <a:gd name="connsiteY0" fmla="*/ 549547 h 7400520"/>
              <a:gd name="connsiteX1" fmla="*/ 5533878 w 6549898"/>
              <a:gd name="connsiteY1" fmla="*/ 542520 h 7400520"/>
              <a:gd name="connsiteX2" fmla="*/ 6549898 w 6549898"/>
              <a:gd name="connsiteY2" fmla="*/ 1558540 h 7400520"/>
              <a:gd name="connsiteX3" fmla="*/ 6549898 w 6549898"/>
              <a:gd name="connsiteY3" fmla="*/ 7400520 h 7400520"/>
              <a:gd name="connsiteX4" fmla="*/ 453898 w 6549898"/>
              <a:gd name="connsiteY4" fmla="*/ 7400520 h 7400520"/>
              <a:gd name="connsiteX5" fmla="*/ 443387 w 6549898"/>
              <a:gd name="connsiteY5" fmla="*/ 549547 h 7400520"/>
              <a:gd name="connsiteX0" fmla="*/ 0 w 6106511"/>
              <a:gd name="connsiteY0" fmla="*/ 549547 h 7400520"/>
              <a:gd name="connsiteX1" fmla="*/ 5090491 w 6106511"/>
              <a:gd name="connsiteY1" fmla="*/ 542520 h 7400520"/>
              <a:gd name="connsiteX2" fmla="*/ 6106511 w 6106511"/>
              <a:gd name="connsiteY2" fmla="*/ 1558540 h 7400520"/>
              <a:gd name="connsiteX3" fmla="*/ 6106511 w 6106511"/>
              <a:gd name="connsiteY3" fmla="*/ 7400520 h 7400520"/>
              <a:gd name="connsiteX4" fmla="*/ 10511 w 6106511"/>
              <a:gd name="connsiteY4" fmla="*/ 7400520 h 7400520"/>
              <a:gd name="connsiteX5" fmla="*/ 0 w 6106511"/>
              <a:gd name="connsiteY5" fmla="*/ 549547 h 7400520"/>
              <a:gd name="connsiteX0" fmla="*/ 0 w 6106511"/>
              <a:gd name="connsiteY0" fmla="*/ 549547 h 7411031"/>
              <a:gd name="connsiteX1" fmla="*/ 5090491 w 6106511"/>
              <a:gd name="connsiteY1" fmla="*/ 542520 h 7411031"/>
              <a:gd name="connsiteX2" fmla="*/ 6106511 w 6106511"/>
              <a:gd name="connsiteY2" fmla="*/ 1558540 h 7411031"/>
              <a:gd name="connsiteX3" fmla="*/ 5160580 w 6106511"/>
              <a:gd name="connsiteY3" fmla="*/ 7411031 h 7411031"/>
              <a:gd name="connsiteX4" fmla="*/ 10511 w 6106511"/>
              <a:gd name="connsiteY4" fmla="*/ 7400520 h 7411031"/>
              <a:gd name="connsiteX5" fmla="*/ 0 w 6106511"/>
              <a:gd name="connsiteY5" fmla="*/ 549547 h 7411031"/>
              <a:gd name="connsiteX0" fmla="*/ 0 w 6096000"/>
              <a:gd name="connsiteY0" fmla="*/ 549547 h 7411031"/>
              <a:gd name="connsiteX1" fmla="*/ 5090491 w 6096000"/>
              <a:gd name="connsiteY1" fmla="*/ 542520 h 7411031"/>
              <a:gd name="connsiteX2" fmla="*/ 6096000 w 6096000"/>
              <a:gd name="connsiteY2" fmla="*/ 539037 h 7411031"/>
              <a:gd name="connsiteX3" fmla="*/ 5160580 w 6096000"/>
              <a:gd name="connsiteY3" fmla="*/ 7411031 h 7411031"/>
              <a:gd name="connsiteX4" fmla="*/ 10511 w 6096000"/>
              <a:gd name="connsiteY4" fmla="*/ 7400520 h 7411031"/>
              <a:gd name="connsiteX5" fmla="*/ 0 w 6096000"/>
              <a:gd name="connsiteY5" fmla="*/ 549547 h 7411031"/>
              <a:gd name="connsiteX0" fmla="*/ 0 w 6096000"/>
              <a:gd name="connsiteY0" fmla="*/ 862958 h 7724442"/>
              <a:gd name="connsiteX1" fmla="*/ 6096000 w 6096000"/>
              <a:gd name="connsiteY1" fmla="*/ 852448 h 7724442"/>
              <a:gd name="connsiteX2" fmla="*/ 5160580 w 6096000"/>
              <a:gd name="connsiteY2" fmla="*/ 7724442 h 7724442"/>
              <a:gd name="connsiteX3" fmla="*/ 10511 w 6096000"/>
              <a:gd name="connsiteY3" fmla="*/ 7713931 h 7724442"/>
              <a:gd name="connsiteX4" fmla="*/ 0 w 6096000"/>
              <a:gd name="connsiteY4" fmla="*/ 862958 h 7724442"/>
              <a:gd name="connsiteX0" fmla="*/ 0 w 6096000"/>
              <a:gd name="connsiteY0" fmla="*/ 862958 h 7724442"/>
              <a:gd name="connsiteX1" fmla="*/ 6096000 w 6096000"/>
              <a:gd name="connsiteY1" fmla="*/ 852448 h 7724442"/>
              <a:gd name="connsiteX2" fmla="*/ 5160580 w 6096000"/>
              <a:gd name="connsiteY2" fmla="*/ 7724442 h 7724442"/>
              <a:gd name="connsiteX3" fmla="*/ 10511 w 6096000"/>
              <a:gd name="connsiteY3" fmla="*/ 7713931 h 7724442"/>
              <a:gd name="connsiteX4" fmla="*/ 0 w 6096000"/>
              <a:gd name="connsiteY4" fmla="*/ 862958 h 7724442"/>
              <a:gd name="connsiteX0" fmla="*/ 0 w 6096000"/>
              <a:gd name="connsiteY0" fmla="*/ 862958 h 7724442"/>
              <a:gd name="connsiteX1" fmla="*/ 6096000 w 6096000"/>
              <a:gd name="connsiteY1" fmla="*/ 852448 h 7724442"/>
              <a:gd name="connsiteX2" fmla="*/ 5160580 w 6096000"/>
              <a:gd name="connsiteY2" fmla="*/ 7724442 h 7724442"/>
              <a:gd name="connsiteX3" fmla="*/ 10511 w 6096000"/>
              <a:gd name="connsiteY3" fmla="*/ 7713931 h 7724442"/>
              <a:gd name="connsiteX4" fmla="*/ 0 w 6096000"/>
              <a:gd name="connsiteY4" fmla="*/ 862958 h 7724442"/>
              <a:gd name="connsiteX0" fmla="*/ 0 w 6096000"/>
              <a:gd name="connsiteY0" fmla="*/ 862958 h 7724442"/>
              <a:gd name="connsiteX1" fmla="*/ 6096000 w 6096000"/>
              <a:gd name="connsiteY1" fmla="*/ 852448 h 7724442"/>
              <a:gd name="connsiteX2" fmla="*/ 5160580 w 6096000"/>
              <a:gd name="connsiteY2" fmla="*/ 7724442 h 7724442"/>
              <a:gd name="connsiteX3" fmla="*/ 10511 w 6096000"/>
              <a:gd name="connsiteY3" fmla="*/ 7713931 h 7724442"/>
              <a:gd name="connsiteX4" fmla="*/ 0 w 6096000"/>
              <a:gd name="connsiteY4" fmla="*/ 862958 h 7724442"/>
              <a:gd name="connsiteX0" fmla="*/ 0 w 6096000"/>
              <a:gd name="connsiteY0" fmla="*/ 508193 h 7369677"/>
              <a:gd name="connsiteX1" fmla="*/ 6096000 w 6096000"/>
              <a:gd name="connsiteY1" fmla="*/ 497683 h 7369677"/>
              <a:gd name="connsiteX2" fmla="*/ 5160580 w 6096000"/>
              <a:gd name="connsiteY2" fmla="*/ 7369677 h 7369677"/>
              <a:gd name="connsiteX3" fmla="*/ 10511 w 6096000"/>
              <a:gd name="connsiteY3" fmla="*/ 7359166 h 7369677"/>
              <a:gd name="connsiteX4" fmla="*/ 0 w 6096000"/>
              <a:gd name="connsiteY4" fmla="*/ 508193 h 7369677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5160580 w 6096000"/>
              <a:gd name="connsiteY2" fmla="*/ 6871994 h 6871994"/>
              <a:gd name="connsiteX3" fmla="*/ 10511 w 6096000"/>
              <a:gd name="connsiteY3" fmla="*/ 68614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74980 w 6096000"/>
              <a:gd name="connsiteY2" fmla="*/ 6871994 h 6871994"/>
              <a:gd name="connsiteX3" fmla="*/ 10511 w 6096000"/>
              <a:gd name="connsiteY3" fmla="*/ 68614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74980 w 6096000"/>
              <a:gd name="connsiteY2" fmla="*/ 6871994 h 6871994"/>
              <a:gd name="connsiteX3" fmla="*/ 10511 w 6096000"/>
              <a:gd name="connsiteY3" fmla="*/ 68614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85490 w 6096000"/>
              <a:gd name="connsiteY2" fmla="*/ 6871994 h 6871994"/>
              <a:gd name="connsiteX3" fmla="*/ 10511 w 6096000"/>
              <a:gd name="connsiteY3" fmla="*/ 68614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85490 w 6096000"/>
              <a:gd name="connsiteY2" fmla="*/ 6871994 h 6871994"/>
              <a:gd name="connsiteX3" fmla="*/ 963011 w 6096000"/>
              <a:gd name="connsiteY3" fmla="*/ 68487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85490 w 6096000"/>
              <a:gd name="connsiteY2" fmla="*/ 6871994 h 6871994"/>
              <a:gd name="connsiteX3" fmla="*/ 963011 w 6096000"/>
              <a:gd name="connsiteY3" fmla="*/ 68487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85490 w 6096000"/>
              <a:gd name="connsiteY2" fmla="*/ 6871994 h 6871994"/>
              <a:gd name="connsiteX3" fmla="*/ 963011 w 6096000"/>
              <a:gd name="connsiteY3" fmla="*/ 6848783 h 6871994"/>
              <a:gd name="connsiteX4" fmla="*/ 0 w 6096000"/>
              <a:gd name="connsiteY4" fmla="*/ 10510 h 6871994"/>
              <a:gd name="connsiteX0" fmla="*/ 0 w 6096000"/>
              <a:gd name="connsiteY0" fmla="*/ 10510 h 6874183"/>
              <a:gd name="connsiteX1" fmla="*/ 6096000 w 6096000"/>
              <a:gd name="connsiteY1" fmla="*/ 0 h 6874183"/>
              <a:gd name="connsiteX2" fmla="*/ 6085490 w 6096000"/>
              <a:gd name="connsiteY2" fmla="*/ 6871994 h 6874183"/>
              <a:gd name="connsiteX3" fmla="*/ 963011 w 6096000"/>
              <a:gd name="connsiteY3" fmla="*/ 6874183 h 6874183"/>
              <a:gd name="connsiteX4" fmla="*/ 0 w 6096000"/>
              <a:gd name="connsiteY4" fmla="*/ 10510 h 6874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74183">
                <a:moveTo>
                  <a:pt x="0" y="10510"/>
                </a:moveTo>
                <a:lnTo>
                  <a:pt x="6096000" y="0"/>
                </a:lnTo>
                <a:cubicBezTo>
                  <a:pt x="6088993" y="2290665"/>
                  <a:pt x="6092497" y="4581329"/>
                  <a:pt x="6085490" y="6871994"/>
                </a:cubicBezTo>
                <a:lnTo>
                  <a:pt x="963011" y="6874183"/>
                </a:lnTo>
                <a:cubicBezTo>
                  <a:pt x="481505" y="3455046"/>
                  <a:pt x="551355" y="3880496"/>
                  <a:pt x="0" y="1051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fi-FI" noProof="0" smtClean="0"/>
              <a:t>Lisää kuva napsauttamalla kuvaketta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610961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C69458-A717-4EAB-8ECB-6673B0D05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Muokkaa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5FED6C-9254-4D0D-8417-0CC6FBB12FF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15180" y="1914833"/>
            <a:ext cx="5184000" cy="4266000"/>
          </a:xfrm>
        </p:spPr>
        <p:txBody>
          <a:bodyPr/>
          <a:lstStyle/>
          <a:p>
            <a:pPr lvl="0"/>
            <a:r>
              <a:rPr lang="en-GB" noProof="0"/>
              <a:t>Muokkaa tekstin perustyylejä</a:t>
            </a:r>
          </a:p>
          <a:p>
            <a:pPr lvl="1"/>
            <a:r>
              <a:rPr lang="en-GB" noProof="0"/>
              <a:t>toinen taso</a:t>
            </a:r>
          </a:p>
          <a:p>
            <a:pPr lvl="2"/>
            <a:r>
              <a:rPr lang="en-GB" noProof="0"/>
              <a:t>kolmas taso</a:t>
            </a:r>
          </a:p>
          <a:p>
            <a:pPr lvl="3"/>
            <a:r>
              <a:rPr lang="en-GB" noProof="0"/>
              <a:t>neljäs taso</a:t>
            </a:r>
          </a:p>
          <a:p>
            <a:pPr lvl="4"/>
            <a:r>
              <a:rPr lang="en-GB" noProof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F52451D-462F-4324-819D-5AEBFCE90E4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83351" y="1914833"/>
            <a:ext cx="5184000" cy="4266000"/>
          </a:xfrm>
        </p:spPr>
        <p:txBody>
          <a:bodyPr/>
          <a:lstStyle/>
          <a:p>
            <a:pPr lvl="0"/>
            <a:r>
              <a:rPr lang="en-GB" noProof="0"/>
              <a:t>Muokkaa tekstin perustyylejä</a:t>
            </a:r>
          </a:p>
          <a:p>
            <a:pPr lvl="1"/>
            <a:r>
              <a:rPr lang="en-GB" noProof="0"/>
              <a:t>toinen taso</a:t>
            </a:r>
          </a:p>
          <a:p>
            <a:pPr lvl="2"/>
            <a:r>
              <a:rPr lang="en-GB" noProof="0"/>
              <a:t>kolmas taso</a:t>
            </a:r>
          </a:p>
          <a:p>
            <a:pPr lvl="3"/>
            <a:r>
              <a:rPr lang="en-GB" noProof="0"/>
              <a:t>neljäs taso</a:t>
            </a:r>
          </a:p>
          <a:p>
            <a:pPr lvl="4"/>
            <a:r>
              <a:rPr lang="en-GB" noProof="0"/>
              <a:t>viides taso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5FF3B8A-CF93-4362-88E6-1E11BC257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B521478-3113-468F-B523-9E429EB09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292CA-8908-4E92-95B1-BBA875293B44}" type="datetime1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8D948DA-032C-488C-8CB9-2AC2027C6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1252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>
            <a:extLst>
              <a:ext uri="{FF2B5EF4-FFF2-40B4-BE49-F238E27FC236}">
                <a16:creationId xmlns:a16="http://schemas.microsoft.com/office/drawing/2014/main" id="{EF542232-B672-4C32-A8F2-74DBFBABB0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Muokkaa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181FD25-2BF1-4554-900A-0BB0B0481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6767" y="1915334"/>
            <a:ext cx="5184000" cy="432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Lisää otsikko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44F9D91-A551-4850-8459-2412B2CD7B8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6767" y="2347333"/>
            <a:ext cx="5184000" cy="3816000"/>
          </a:xfrm>
        </p:spPr>
        <p:txBody>
          <a:bodyPr/>
          <a:lstStyle/>
          <a:p>
            <a:pPr lvl="0"/>
            <a:r>
              <a:rPr lang="en-GB" noProof="0"/>
              <a:t>Muokkaa tekstin perustyylejä</a:t>
            </a:r>
          </a:p>
          <a:p>
            <a:pPr lvl="1"/>
            <a:r>
              <a:rPr lang="en-GB" noProof="0"/>
              <a:t>toinen taso</a:t>
            </a:r>
          </a:p>
          <a:p>
            <a:pPr lvl="2"/>
            <a:r>
              <a:rPr lang="en-GB" noProof="0"/>
              <a:t>kolmas taso</a:t>
            </a:r>
          </a:p>
          <a:p>
            <a:pPr lvl="3"/>
            <a:r>
              <a:rPr lang="en-GB" noProof="0"/>
              <a:t>neljäs taso</a:t>
            </a:r>
          </a:p>
          <a:p>
            <a:pPr lvl="4"/>
            <a:r>
              <a:rPr lang="en-GB" noProof="0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F0E0C8E-87A3-4998-A6FB-C3FBD168678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915334"/>
            <a:ext cx="5184000" cy="432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Lisää otsikko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83105CA-AD84-4C63-A3F9-E238BA49B8C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347333"/>
            <a:ext cx="5184000" cy="3816000"/>
          </a:xfrm>
        </p:spPr>
        <p:txBody>
          <a:bodyPr/>
          <a:lstStyle/>
          <a:p>
            <a:pPr lvl="0"/>
            <a:r>
              <a:rPr lang="en-GB" noProof="0"/>
              <a:t>Muokkaa tekstin perustyylejä</a:t>
            </a:r>
          </a:p>
          <a:p>
            <a:pPr lvl="1"/>
            <a:r>
              <a:rPr lang="en-GB" noProof="0"/>
              <a:t>toinen taso</a:t>
            </a:r>
          </a:p>
          <a:p>
            <a:pPr lvl="2"/>
            <a:r>
              <a:rPr lang="en-GB" noProof="0"/>
              <a:t>kolmas taso</a:t>
            </a:r>
          </a:p>
          <a:p>
            <a:pPr lvl="3"/>
            <a:r>
              <a:rPr lang="en-GB" noProof="0"/>
              <a:t>neljäs taso</a:t>
            </a:r>
          </a:p>
          <a:p>
            <a:pPr lvl="4"/>
            <a:r>
              <a:rPr lang="en-GB" noProof="0"/>
              <a:t>viides taso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165415A-CD5D-4B23-8B7D-5794B6970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7BA898F-CCE9-4DB1-A3B5-4988E3853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8ED9-DBBA-40F0-839E-27B4764970F6}" type="datetime1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968FC8D-1ECB-4BA6-BDB9-52373ECFF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5134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77FF1A87-FE48-46A4-BEDB-06CBE33745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0000" y="2538000"/>
            <a:ext cx="6930000" cy="1800000"/>
          </a:xfrm>
        </p:spPr>
        <p:txBody>
          <a:bodyPr anchor="b"/>
          <a:lstStyle>
            <a:lvl1pPr algn="r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i-FI" noProof="0" smtClean="0"/>
              <a:t>Muokkaa perustyyl. napsautt.</a:t>
            </a:r>
            <a:endParaRPr lang="en-GB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0000" y="4518000"/>
            <a:ext cx="6930000" cy="972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smtClean="0"/>
              <a:t>Muokkaa alaotsikon perustyyliä napsautt.</a:t>
            </a:r>
            <a:endParaRPr lang="en-GB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Esityksen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nimi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A7885-D544-4AC4-A984-A3873C5A686E}" type="datetime1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11/09/2023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610DDBE8-621D-490B-BC43-69DEC1AA25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177" y="5762650"/>
            <a:ext cx="2622551" cy="1095350"/>
          </a:xfrm>
          <a:custGeom>
            <a:avLst/>
            <a:gdLst>
              <a:gd name="connsiteX0" fmla="*/ 0 w 2620963"/>
              <a:gd name="connsiteY0" fmla="*/ 0 h 1089000"/>
              <a:gd name="connsiteX1" fmla="*/ 2620963 w 2620963"/>
              <a:gd name="connsiteY1" fmla="*/ 0 h 1089000"/>
              <a:gd name="connsiteX2" fmla="*/ 2620963 w 2620963"/>
              <a:gd name="connsiteY2" fmla="*/ 1089000 h 1089000"/>
              <a:gd name="connsiteX3" fmla="*/ 0 w 2620963"/>
              <a:gd name="connsiteY3" fmla="*/ 1089000 h 1089000"/>
              <a:gd name="connsiteX4" fmla="*/ 0 w 2620963"/>
              <a:gd name="connsiteY4" fmla="*/ 0 h 1089000"/>
              <a:gd name="connsiteX0" fmla="*/ 0 w 2620963"/>
              <a:gd name="connsiteY0" fmla="*/ 0 h 1089000"/>
              <a:gd name="connsiteX1" fmla="*/ 2620963 w 2620963"/>
              <a:gd name="connsiteY1" fmla="*/ 1089000 h 1089000"/>
              <a:gd name="connsiteX2" fmla="*/ 0 w 2620963"/>
              <a:gd name="connsiteY2" fmla="*/ 1089000 h 1089000"/>
              <a:gd name="connsiteX3" fmla="*/ 0 w 2620963"/>
              <a:gd name="connsiteY3" fmla="*/ 0 h 1089000"/>
              <a:gd name="connsiteX0" fmla="*/ 0 w 2622551"/>
              <a:gd name="connsiteY0" fmla="*/ 0 h 1095350"/>
              <a:gd name="connsiteX1" fmla="*/ 2622551 w 2622551"/>
              <a:gd name="connsiteY1" fmla="*/ 1095350 h 1095350"/>
              <a:gd name="connsiteX2" fmla="*/ 1588 w 2622551"/>
              <a:gd name="connsiteY2" fmla="*/ 1095350 h 1095350"/>
              <a:gd name="connsiteX3" fmla="*/ 0 w 2622551"/>
              <a:gd name="connsiteY3" fmla="*/ 0 h 10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2551" h="1095350">
                <a:moveTo>
                  <a:pt x="0" y="0"/>
                </a:moveTo>
                <a:lnTo>
                  <a:pt x="2622551" y="1095350"/>
                </a:lnTo>
                <a:lnTo>
                  <a:pt x="1588" y="1095350"/>
                </a:lnTo>
                <a:cubicBezTo>
                  <a:pt x="1059" y="730233"/>
                  <a:pt x="529" y="36511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3" name="Kuva 11">
            <a:extLst>
              <a:ext uri="{FF2B5EF4-FFF2-40B4-BE49-F238E27FC236}">
                <a16:creationId xmlns:a16="http://schemas.microsoft.com/office/drawing/2014/main" id="{821FBD87-E19B-41A5-94F7-C5ABE101FF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6478588"/>
            <a:ext cx="117316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5737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A37EEF69-DE6D-40D2-AC80-3AB4E81718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0000" y="2538000"/>
            <a:ext cx="6930000" cy="1800000"/>
          </a:xfrm>
        </p:spPr>
        <p:txBody>
          <a:bodyPr anchor="b"/>
          <a:lstStyle>
            <a:lvl1pPr algn="r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i-FI" noProof="0" smtClean="0"/>
              <a:t>Muokkaa perustyyl. napsautt.</a:t>
            </a:r>
            <a:endParaRPr lang="en-GB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0000" y="4518000"/>
            <a:ext cx="6930000" cy="972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smtClean="0"/>
              <a:t>Muokkaa alaotsikon perustyyliä napsautt.</a:t>
            </a:r>
            <a:endParaRPr lang="en-GB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Esityksen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nimi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A7885-D544-4AC4-A984-A3873C5A686E}" type="datetime1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11/09/2023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610DDBE8-621D-490B-BC43-69DEC1AA25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177" y="5762650"/>
            <a:ext cx="2622551" cy="1095350"/>
          </a:xfrm>
          <a:custGeom>
            <a:avLst/>
            <a:gdLst>
              <a:gd name="connsiteX0" fmla="*/ 0 w 2620963"/>
              <a:gd name="connsiteY0" fmla="*/ 0 h 1089000"/>
              <a:gd name="connsiteX1" fmla="*/ 2620963 w 2620963"/>
              <a:gd name="connsiteY1" fmla="*/ 0 h 1089000"/>
              <a:gd name="connsiteX2" fmla="*/ 2620963 w 2620963"/>
              <a:gd name="connsiteY2" fmla="*/ 1089000 h 1089000"/>
              <a:gd name="connsiteX3" fmla="*/ 0 w 2620963"/>
              <a:gd name="connsiteY3" fmla="*/ 1089000 h 1089000"/>
              <a:gd name="connsiteX4" fmla="*/ 0 w 2620963"/>
              <a:gd name="connsiteY4" fmla="*/ 0 h 1089000"/>
              <a:gd name="connsiteX0" fmla="*/ 0 w 2620963"/>
              <a:gd name="connsiteY0" fmla="*/ 0 h 1089000"/>
              <a:gd name="connsiteX1" fmla="*/ 2620963 w 2620963"/>
              <a:gd name="connsiteY1" fmla="*/ 1089000 h 1089000"/>
              <a:gd name="connsiteX2" fmla="*/ 0 w 2620963"/>
              <a:gd name="connsiteY2" fmla="*/ 1089000 h 1089000"/>
              <a:gd name="connsiteX3" fmla="*/ 0 w 2620963"/>
              <a:gd name="connsiteY3" fmla="*/ 0 h 1089000"/>
              <a:gd name="connsiteX0" fmla="*/ 0 w 2622551"/>
              <a:gd name="connsiteY0" fmla="*/ 0 h 1095350"/>
              <a:gd name="connsiteX1" fmla="*/ 2622551 w 2622551"/>
              <a:gd name="connsiteY1" fmla="*/ 1095350 h 1095350"/>
              <a:gd name="connsiteX2" fmla="*/ 1588 w 2622551"/>
              <a:gd name="connsiteY2" fmla="*/ 1095350 h 1095350"/>
              <a:gd name="connsiteX3" fmla="*/ 0 w 2622551"/>
              <a:gd name="connsiteY3" fmla="*/ 0 h 10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2551" h="1095350">
                <a:moveTo>
                  <a:pt x="0" y="0"/>
                </a:moveTo>
                <a:lnTo>
                  <a:pt x="2622551" y="1095350"/>
                </a:lnTo>
                <a:lnTo>
                  <a:pt x="1588" y="1095350"/>
                </a:lnTo>
                <a:cubicBezTo>
                  <a:pt x="1059" y="730233"/>
                  <a:pt x="529" y="36511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3" name="Kuva 11">
            <a:extLst>
              <a:ext uri="{FF2B5EF4-FFF2-40B4-BE49-F238E27FC236}">
                <a16:creationId xmlns:a16="http://schemas.microsoft.com/office/drawing/2014/main" id="{821FBD87-E19B-41A5-94F7-C5ABE101FF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6478588"/>
            <a:ext cx="117316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9720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C2275387-7B53-46FD-8B72-B5B5A364C7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5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0000" y="2538000"/>
            <a:ext cx="6930000" cy="1800000"/>
          </a:xfrm>
        </p:spPr>
        <p:txBody>
          <a:bodyPr anchor="b"/>
          <a:lstStyle>
            <a:lvl1pPr algn="r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i-FI" noProof="0" smtClean="0"/>
              <a:t>Muokkaa perustyyl. napsautt.</a:t>
            </a:r>
            <a:endParaRPr lang="en-GB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0000" y="4518000"/>
            <a:ext cx="6930000" cy="972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smtClean="0"/>
              <a:t>Muokkaa alaotsikon perustyyliä napsautt.</a:t>
            </a:r>
            <a:endParaRPr lang="en-GB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Esityksen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nimi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A7885-D544-4AC4-A984-A3873C5A686E}" type="datetime1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11/09/2023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610DDBE8-621D-490B-BC43-69DEC1AA25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177" y="5762650"/>
            <a:ext cx="2622551" cy="1095350"/>
          </a:xfrm>
          <a:custGeom>
            <a:avLst/>
            <a:gdLst>
              <a:gd name="connsiteX0" fmla="*/ 0 w 2620963"/>
              <a:gd name="connsiteY0" fmla="*/ 0 h 1089000"/>
              <a:gd name="connsiteX1" fmla="*/ 2620963 w 2620963"/>
              <a:gd name="connsiteY1" fmla="*/ 0 h 1089000"/>
              <a:gd name="connsiteX2" fmla="*/ 2620963 w 2620963"/>
              <a:gd name="connsiteY2" fmla="*/ 1089000 h 1089000"/>
              <a:gd name="connsiteX3" fmla="*/ 0 w 2620963"/>
              <a:gd name="connsiteY3" fmla="*/ 1089000 h 1089000"/>
              <a:gd name="connsiteX4" fmla="*/ 0 w 2620963"/>
              <a:gd name="connsiteY4" fmla="*/ 0 h 1089000"/>
              <a:gd name="connsiteX0" fmla="*/ 0 w 2620963"/>
              <a:gd name="connsiteY0" fmla="*/ 0 h 1089000"/>
              <a:gd name="connsiteX1" fmla="*/ 2620963 w 2620963"/>
              <a:gd name="connsiteY1" fmla="*/ 1089000 h 1089000"/>
              <a:gd name="connsiteX2" fmla="*/ 0 w 2620963"/>
              <a:gd name="connsiteY2" fmla="*/ 1089000 h 1089000"/>
              <a:gd name="connsiteX3" fmla="*/ 0 w 2620963"/>
              <a:gd name="connsiteY3" fmla="*/ 0 h 1089000"/>
              <a:gd name="connsiteX0" fmla="*/ 0 w 2622551"/>
              <a:gd name="connsiteY0" fmla="*/ 0 h 1095350"/>
              <a:gd name="connsiteX1" fmla="*/ 2622551 w 2622551"/>
              <a:gd name="connsiteY1" fmla="*/ 1095350 h 1095350"/>
              <a:gd name="connsiteX2" fmla="*/ 1588 w 2622551"/>
              <a:gd name="connsiteY2" fmla="*/ 1095350 h 1095350"/>
              <a:gd name="connsiteX3" fmla="*/ 0 w 2622551"/>
              <a:gd name="connsiteY3" fmla="*/ 0 h 10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2551" h="1095350">
                <a:moveTo>
                  <a:pt x="0" y="0"/>
                </a:moveTo>
                <a:lnTo>
                  <a:pt x="2622551" y="1095350"/>
                </a:lnTo>
                <a:lnTo>
                  <a:pt x="1588" y="1095350"/>
                </a:lnTo>
                <a:cubicBezTo>
                  <a:pt x="1059" y="730233"/>
                  <a:pt x="529" y="36511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3" name="Kuva 11">
            <a:extLst>
              <a:ext uri="{FF2B5EF4-FFF2-40B4-BE49-F238E27FC236}">
                <a16:creationId xmlns:a16="http://schemas.microsoft.com/office/drawing/2014/main" id="{821FBD87-E19B-41A5-94F7-C5ABE101FF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6478588"/>
            <a:ext cx="117316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627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D68E3-AEB0-4133-8354-AEA3FF2E1467}" type="datetimeFigureOut">
              <a:rPr lang="sv-SE" smtClean="0"/>
              <a:t>2023-09-11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311CE-0671-4CDB-8F44-53C5BDB261B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71732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40C37444-6FFC-43AE-BF8F-8A4E0C21A7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0000" y="2538000"/>
            <a:ext cx="6930000" cy="1800000"/>
          </a:xfrm>
        </p:spPr>
        <p:txBody>
          <a:bodyPr anchor="b"/>
          <a:lstStyle>
            <a:lvl1pPr algn="r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i-FI" noProof="0" smtClean="0"/>
              <a:t>Muokkaa perustyyl. napsautt.</a:t>
            </a:r>
            <a:endParaRPr lang="en-GB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0000" y="4518000"/>
            <a:ext cx="6930000" cy="972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smtClean="0"/>
              <a:t>Muokkaa alaotsikon perustyyliä napsautt.</a:t>
            </a:r>
            <a:endParaRPr lang="en-GB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Esityksen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nimi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A7885-D544-4AC4-A984-A3873C5A686E}" type="datetime1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11/09/2023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610DDBE8-621D-490B-BC43-69DEC1AA25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177" y="5762650"/>
            <a:ext cx="2622551" cy="1095350"/>
          </a:xfrm>
          <a:custGeom>
            <a:avLst/>
            <a:gdLst>
              <a:gd name="connsiteX0" fmla="*/ 0 w 2620963"/>
              <a:gd name="connsiteY0" fmla="*/ 0 h 1089000"/>
              <a:gd name="connsiteX1" fmla="*/ 2620963 w 2620963"/>
              <a:gd name="connsiteY1" fmla="*/ 0 h 1089000"/>
              <a:gd name="connsiteX2" fmla="*/ 2620963 w 2620963"/>
              <a:gd name="connsiteY2" fmla="*/ 1089000 h 1089000"/>
              <a:gd name="connsiteX3" fmla="*/ 0 w 2620963"/>
              <a:gd name="connsiteY3" fmla="*/ 1089000 h 1089000"/>
              <a:gd name="connsiteX4" fmla="*/ 0 w 2620963"/>
              <a:gd name="connsiteY4" fmla="*/ 0 h 1089000"/>
              <a:gd name="connsiteX0" fmla="*/ 0 w 2620963"/>
              <a:gd name="connsiteY0" fmla="*/ 0 h 1089000"/>
              <a:gd name="connsiteX1" fmla="*/ 2620963 w 2620963"/>
              <a:gd name="connsiteY1" fmla="*/ 1089000 h 1089000"/>
              <a:gd name="connsiteX2" fmla="*/ 0 w 2620963"/>
              <a:gd name="connsiteY2" fmla="*/ 1089000 h 1089000"/>
              <a:gd name="connsiteX3" fmla="*/ 0 w 2620963"/>
              <a:gd name="connsiteY3" fmla="*/ 0 h 1089000"/>
              <a:gd name="connsiteX0" fmla="*/ 0 w 2622551"/>
              <a:gd name="connsiteY0" fmla="*/ 0 h 1095350"/>
              <a:gd name="connsiteX1" fmla="*/ 2622551 w 2622551"/>
              <a:gd name="connsiteY1" fmla="*/ 1095350 h 1095350"/>
              <a:gd name="connsiteX2" fmla="*/ 1588 w 2622551"/>
              <a:gd name="connsiteY2" fmla="*/ 1095350 h 1095350"/>
              <a:gd name="connsiteX3" fmla="*/ 0 w 2622551"/>
              <a:gd name="connsiteY3" fmla="*/ 0 h 10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2551" h="1095350">
                <a:moveTo>
                  <a:pt x="0" y="0"/>
                </a:moveTo>
                <a:lnTo>
                  <a:pt x="2622551" y="1095350"/>
                </a:lnTo>
                <a:lnTo>
                  <a:pt x="1588" y="1095350"/>
                </a:lnTo>
                <a:cubicBezTo>
                  <a:pt x="1059" y="730233"/>
                  <a:pt x="529" y="36511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3" name="Kuva 11">
            <a:extLst>
              <a:ext uri="{FF2B5EF4-FFF2-40B4-BE49-F238E27FC236}">
                <a16:creationId xmlns:a16="http://schemas.microsoft.com/office/drawing/2014/main" id="{821FBD87-E19B-41A5-94F7-C5ABE101FF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6478588"/>
            <a:ext cx="117316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148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7">
            <a:extLst>
              <a:ext uri="{FF2B5EF4-FFF2-40B4-BE49-F238E27FC236}">
                <a16:creationId xmlns:a16="http://schemas.microsoft.com/office/drawing/2014/main" id="{2F752B8B-F8DD-4994-9268-4B71BF1A1C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-1"/>
            <a:ext cx="12181888" cy="5763491"/>
          </a:xfrm>
          <a:custGeom>
            <a:avLst/>
            <a:gdLst>
              <a:gd name="connsiteX0" fmla="*/ 0 w 11763771"/>
              <a:gd name="connsiteY0" fmla="*/ 0 h 6427181"/>
              <a:gd name="connsiteX1" fmla="*/ 11763771 w 11763771"/>
              <a:gd name="connsiteY1" fmla="*/ 0 h 6427181"/>
              <a:gd name="connsiteX2" fmla="*/ 11763771 w 11763771"/>
              <a:gd name="connsiteY2" fmla="*/ 6427181 h 6427181"/>
              <a:gd name="connsiteX3" fmla="*/ 0 w 11763771"/>
              <a:gd name="connsiteY3" fmla="*/ 6427181 h 6427181"/>
              <a:gd name="connsiteX4" fmla="*/ 0 w 11763771"/>
              <a:gd name="connsiteY4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256 w 11765027"/>
              <a:gd name="connsiteY3" fmla="*/ 6427181 h 6427181"/>
              <a:gd name="connsiteX4" fmla="*/ 0 w 11765027"/>
              <a:gd name="connsiteY4" fmla="*/ 55662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3375 w 11765027"/>
              <a:gd name="connsiteY2" fmla="*/ 670416 h 6427181"/>
              <a:gd name="connsiteX3" fmla="*/ 11765027 w 11765027"/>
              <a:gd name="connsiteY3" fmla="*/ 6427181 h 6427181"/>
              <a:gd name="connsiteX4" fmla="*/ 1256 w 11765027"/>
              <a:gd name="connsiteY4" fmla="*/ 6427181 h 6427181"/>
              <a:gd name="connsiteX5" fmla="*/ 0 w 11765027"/>
              <a:gd name="connsiteY5" fmla="*/ 5566266 h 6427181"/>
              <a:gd name="connsiteX6" fmla="*/ 1256 w 11765027"/>
              <a:gd name="connsiteY6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3375 w 11765027"/>
              <a:gd name="connsiteY2" fmla="*/ 670416 h 6427181"/>
              <a:gd name="connsiteX3" fmla="*/ 1256 w 11765027"/>
              <a:gd name="connsiteY3" fmla="*/ 6427181 h 6427181"/>
              <a:gd name="connsiteX4" fmla="*/ 0 w 11765027"/>
              <a:gd name="connsiteY4" fmla="*/ 5566266 h 6427181"/>
              <a:gd name="connsiteX5" fmla="*/ 1256 w 11765027"/>
              <a:gd name="connsiteY5" fmla="*/ 0 h 6427181"/>
              <a:gd name="connsiteX0" fmla="*/ 1256 w 11765027"/>
              <a:gd name="connsiteY0" fmla="*/ 0 h 5568517"/>
              <a:gd name="connsiteX1" fmla="*/ 11765027 w 11765027"/>
              <a:gd name="connsiteY1" fmla="*/ 0 h 5568517"/>
              <a:gd name="connsiteX2" fmla="*/ 11763375 w 11765027"/>
              <a:gd name="connsiteY2" fmla="*/ 670416 h 5568517"/>
              <a:gd name="connsiteX3" fmla="*/ 0 w 11765027"/>
              <a:gd name="connsiteY3" fmla="*/ 5566266 h 5568517"/>
              <a:gd name="connsiteX4" fmla="*/ 1256 w 11765027"/>
              <a:gd name="connsiteY4" fmla="*/ 0 h 5568517"/>
              <a:gd name="connsiteX0" fmla="*/ 1256 w 11765027"/>
              <a:gd name="connsiteY0" fmla="*/ 0 h 5566266"/>
              <a:gd name="connsiteX1" fmla="*/ 11765027 w 11765027"/>
              <a:gd name="connsiteY1" fmla="*/ 0 h 5566266"/>
              <a:gd name="connsiteX2" fmla="*/ 11763375 w 11765027"/>
              <a:gd name="connsiteY2" fmla="*/ 670416 h 5566266"/>
              <a:gd name="connsiteX3" fmla="*/ 0 w 11765027"/>
              <a:gd name="connsiteY3" fmla="*/ 5566266 h 5566266"/>
              <a:gd name="connsiteX4" fmla="*/ 1256 w 11765027"/>
              <a:gd name="connsiteY4" fmla="*/ 0 h 556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5027" h="5566266">
                <a:moveTo>
                  <a:pt x="1256" y="0"/>
                </a:moveTo>
                <a:lnTo>
                  <a:pt x="11765027" y="0"/>
                </a:lnTo>
                <a:cubicBezTo>
                  <a:pt x="11764476" y="223472"/>
                  <a:pt x="11763926" y="446944"/>
                  <a:pt x="11763375" y="670416"/>
                </a:cubicBezTo>
                <a:lnTo>
                  <a:pt x="0" y="5566266"/>
                </a:lnTo>
                <a:cubicBezTo>
                  <a:pt x="419" y="3710844"/>
                  <a:pt x="837" y="1855422"/>
                  <a:pt x="125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 marL="0" indent="0" algn="ctr">
              <a:buNone/>
              <a:defRPr b="1" i="1"/>
            </a:lvl1pPr>
          </a:lstStyle>
          <a:p>
            <a:pPr lvl="0"/>
            <a:r>
              <a:rPr lang="fi-FI" noProof="0" smtClean="0"/>
              <a:t>Lisää kuva napsauttamalla kuvaketta</a:t>
            </a:r>
            <a:endParaRPr lang="fi-FI" noProof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0" y="3204000"/>
            <a:ext cx="6930000" cy="1800000"/>
          </a:xfrm>
        </p:spPr>
        <p:txBody>
          <a:bodyPr anchor="b"/>
          <a:lstStyle>
            <a:lvl1pPr algn="r">
              <a:defRPr sz="5000" b="0">
                <a:solidFill>
                  <a:schemeClr val="tx2"/>
                </a:solidFill>
              </a:defRPr>
            </a:lvl1pPr>
          </a:lstStyle>
          <a:p>
            <a:r>
              <a:rPr lang="fi-FI" noProof="0" smtClean="0"/>
              <a:t>Muokkaa perustyyl. napsautt.</a:t>
            </a:r>
            <a:endParaRPr lang="en-GB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0" y="5184000"/>
            <a:ext cx="6930000" cy="972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smtClean="0"/>
              <a:t>Muokkaa alaotsikon perustyyliä napsautt.</a:t>
            </a:r>
            <a:endParaRPr lang="en-GB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 smtClean="0"/>
              <a:t>[Esityksen nimi]</a:t>
            </a:r>
            <a:endParaRPr lang="en-GB" dirty="0"/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388A7885-D544-4AC4-A984-A3873C5A686E}" type="datetime1">
              <a:rPr lang="en-GB" smtClean="0"/>
              <a:pPr>
                <a:defRPr/>
              </a:pPr>
              <a:t>11/09/2023</a:t>
            </a:fld>
            <a:endParaRPr lang="en-GB" dirty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610DDBE8-621D-490B-BC43-69DEC1AA25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177" y="5762650"/>
            <a:ext cx="2622551" cy="1095350"/>
          </a:xfrm>
          <a:custGeom>
            <a:avLst/>
            <a:gdLst>
              <a:gd name="connsiteX0" fmla="*/ 0 w 2620963"/>
              <a:gd name="connsiteY0" fmla="*/ 0 h 1089000"/>
              <a:gd name="connsiteX1" fmla="*/ 2620963 w 2620963"/>
              <a:gd name="connsiteY1" fmla="*/ 0 h 1089000"/>
              <a:gd name="connsiteX2" fmla="*/ 2620963 w 2620963"/>
              <a:gd name="connsiteY2" fmla="*/ 1089000 h 1089000"/>
              <a:gd name="connsiteX3" fmla="*/ 0 w 2620963"/>
              <a:gd name="connsiteY3" fmla="*/ 1089000 h 1089000"/>
              <a:gd name="connsiteX4" fmla="*/ 0 w 2620963"/>
              <a:gd name="connsiteY4" fmla="*/ 0 h 1089000"/>
              <a:gd name="connsiteX0" fmla="*/ 0 w 2620963"/>
              <a:gd name="connsiteY0" fmla="*/ 0 h 1089000"/>
              <a:gd name="connsiteX1" fmla="*/ 2620963 w 2620963"/>
              <a:gd name="connsiteY1" fmla="*/ 1089000 h 1089000"/>
              <a:gd name="connsiteX2" fmla="*/ 0 w 2620963"/>
              <a:gd name="connsiteY2" fmla="*/ 1089000 h 1089000"/>
              <a:gd name="connsiteX3" fmla="*/ 0 w 2620963"/>
              <a:gd name="connsiteY3" fmla="*/ 0 h 1089000"/>
              <a:gd name="connsiteX0" fmla="*/ 0 w 2622551"/>
              <a:gd name="connsiteY0" fmla="*/ 0 h 1095350"/>
              <a:gd name="connsiteX1" fmla="*/ 2622551 w 2622551"/>
              <a:gd name="connsiteY1" fmla="*/ 1095350 h 1095350"/>
              <a:gd name="connsiteX2" fmla="*/ 1588 w 2622551"/>
              <a:gd name="connsiteY2" fmla="*/ 1095350 h 1095350"/>
              <a:gd name="connsiteX3" fmla="*/ 0 w 2622551"/>
              <a:gd name="connsiteY3" fmla="*/ 0 h 10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2551" h="1095350">
                <a:moveTo>
                  <a:pt x="0" y="0"/>
                </a:moveTo>
                <a:lnTo>
                  <a:pt x="2622551" y="1095350"/>
                </a:lnTo>
                <a:lnTo>
                  <a:pt x="1588" y="1095350"/>
                </a:lnTo>
                <a:cubicBezTo>
                  <a:pt x="1059" y="730233"/>
                  <a:pt x="529" y="36511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3" name="Kuva 11">
            <a:extLst>
              <a:ext uri="{FF2B5EF4-FFF2-40B4-BE49-F238E27FC236}">
                <a16:creationId xmlns:a16="http://schemas.microsoft.com/office/drawing/2014/main" id="{821FBD87-E19B-41A5-94F7-C5ABE101FF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6478588"/>
            <a:ext cx="117316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455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äli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7">
            <a:extLst>
              <a:ext uri="{FF2B5EF4-FFF2-40B4-BE49-F238E27FC236}">
                <a16:creationId xmlns:a16="http://schemas.microsoft.com/office/drawing/2014/main" id="{1C84CBB3-3D4A-4CA8-93C1-245849ACEF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757" y="876300"/>
            <a:ext cx="12205416" cy="5987133"/>
          </a:xfrm>
          <a:custGeom>
            <a:avLst/>
            <a:gdLst>
              <a:gd name="connsiteX0" fmla="*/ 0 w 11763771"/>
              <a:gd name="connsiteY0" fmla="*/ 0 h 6427181"/>
              <a:gd name="connsiteX1" fmla="*/ 11763771 w 11763771"/>
              <a:gd name="connsiteY1" fmla="*/ 0 h 6427181"/>
              <a:gd name="connsiteX2" fmla="*/ 11763771 w 11763771"/>
              <a:gd name="connsiteY2" fmla="*/ 6427181 h 6427181"/>
              <a:gd name="connsiteX3" fmla="*/ 0 w 11763771"/>
              <a:gd name="connsiteY3" fmla="*/ 6427181 h 6427181"/>
              <a:gd name="connsiteX4" fmla="*/ 0 w 11763771"/>
              <a:gd name="connsiteY4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256 w 11765027"/>
              <a:gd name="connsiteY3" fmla="*/ 6427181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1256 w 11765027"/>
              <a:gd name="connsiteY4" fmla="*/ 6427181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871762 w 12635533"/>
              <a:gd name="connsiteY0" fmla="*/ 0 h 6427181"/>
              <a:gd name="connsiteX1" fmla="*/ 12635533 w 12635533"/>
              <a:gd name="connsiteY1" fmla="*/ 0 h 6427181"/>
              <a:gd name="connsiteX2" fmla="*/ 12635533 w 12635533"/>
              <a:gd name="connsiteY2" fmla="*/ 6427181 h 6427181"/>
              <a:gd name="connsiteX3" fmla="*/ 2851706 w 12635533"/>
              <a:gd name="connsiteY3" fmla="*/ 6423516 h 6427181"/>
              <a:gd name="connsiteX4" fmla="*/ 870506 w 12635533"/>
              <a:gd name="connsiteY4" fmla="*/ 5604366 h 6427181"/>
              <a:gd name="connsiteX5" fmla="*/ 870506 w 12635533"/>
              <a:gd name="connsiteY5" fmla="*/ 660891 h 6427181"/>
              <a:gd name="connsiteX6" fmla="*/ 871762 w 12635533"/>
              <a:gd name="connsiteY6" fmla="*/ 0 h 6427181"/>
              <a:gd name="connsiteX0" fmla="*/ 871762 w 12635533"/>
              <a:gd name="connsiteY0" fmla="*/ 0 h 6427181"/>
              <a:gd name="connsiteX1" fmla="*/ 12635533 w 12635533"/>
              <a:gd name="connsiteY1" fmla="*/ 0 h 6427181"/>
              <a:gd name="connsiteX2" fmla="*/ 12635533 w 12635533"/>
              <a:gd name="connsiteY2" fmla="*/ 6427181 h 6427181"/>
              <a:gd name="connsiteX3" fmla="*/ 2851706 w 12635533"/>
              <a:gd name="connsiteY3" fmla="*/ 6423516 h 6427181"/>
              <a:gd name="connsiteX4" fmla="*/ 870506 w 12635533"/>
              <a:gd name="connsiteY4" fmla="*/ 5604366 h 6427181"/>
              <a:gd name="connsiteX5" fmla="*/ 870506 w 12635533"/>
              <a:gd name="connsiteY5" fmla="*/ 660891 h 6427181"/>
              <a:gd name="connsiteX6" fmla="*/ 871762 w 12635533"/>
              <a:gd name="connsiteY6" fmla="*/ 0 h 6427181"/>
              <a:gd name="connsiteX0" fmla="*/ 871762 w 12635533"/>
              <a:gd name="connsiteY0" fmla="*/ 0 h 6427181"/>
              <a:gd name="connsiteX1" fmla="*/ 12635533 w 12635533"/>
              <a:gd name="connsiteY1" fmla="*/ 0 h 6427181"/>
              <a:gd name="connsiteX2" fmla="*/ 12633881 w 12635533"/>
              <a:gd name="connsiteY2" fmla="*/ 5566266 h 6427181"/>
              <a:gd name="connsiteX3" fmla="*/ 12635533 w 12635533"/>
              <a:gd name="connsiteY3" fmla="*/ 6427181 h 6427181"/>
              <a:gd name="connsiteX4" fmla="*/ 2851706 w 12635533"/>
              <a:gd name="connsiteY4" fmla="*/ 6423516 h 6427181"/>
              <a:gd name="connsiteX5" fmla="*/ 870506 w 12635533"/>
              <a:gd name="connsiteY5" fmla="*/ 5604366 h 6427181"/>
              <a:gd name="connsiteX6" fmla="*/ 870506 w 12635533"/>
              <a:gd name="connsiteY6" fmla="*/ 660891 h 6427181"/>
              <a:gd name="connsiteX7" fmla="*/ 871762 w 12635533"/>
              <a:gd name="connsiteY7" fmla="*/ 0 h 6427181"/>
              <a:gd name="connsiteX0" fmla="*/ 871762 w 12635533"/>
              <a:gd name="connsiteY0" fmla="*/ 0 h 6427181"/>
              <a:gd name="connsiteX1" fmla="*/ 12633881 w 12635533"/>
              <a:gd name="connsiteY1" fmla="*/ 5566266 h 6427181"/>
              <a:gd name="connsiteX2" fmla="*/ 12635533 w 12635533"/>
              <a:gd name="connsiteY2" fmla="*/ 6427181 h 6427181"/>
              <a:gd name="connsiteX3" fmla="*/ 2851706 w 12635533"/>
              <a:gd name="connsiteY3" fmla="*/ 6423516 h 6427181"/>
              <a:gd name="connsiteX4" fmla="*/ 870506 w 12635533"/>
              <a:gd name="connsiteY4" fmla="*/ 5604366 h 6427181"/>
              <a:gd name="connsiteX5" fmla="*/ 870506 w 12635533"/>
              <a:gd name="connsiteY5" fmla="*/ 660891 h 6427181"/>
              <a:gd name="connsiteX6" fmla="*/ 871762 w 12635533"/>
              <a:gd name="connsiteY6" fmla="*/ 0 h 6427181"/>
              <a:gd name="connsiteX0" fmla="*/ 0 w 11765027"/>
              <a:gd name="connsiteY0" fmla="*/ 8 h 5766298"/>
              <a:gd name="connsiteX1" fmla="*/ 11763375 w 11765027"/>
              <a:gd name="connsiteY1" fmla="*/ 4905383 h 5766298"/>
              <a:gd name="connsiteX2" fmla="*/ 11765027 w 11765027"/>
              <a:gd name="connsiteY2" fmla="*/ 5766298 h 5766298"/>
              <a:gd name="connsiteX3" fmla="*/ 1981200 w 11765027"/>
              <a:gd name="connsiteY3" fmla="*/ 5762633 h 5766298"/>
              <a:gd name="connsiteX4" fmla="*/ 0 w 11765027"/>
              <a:gd name="connsiteY4" fmla="*/ 4943483 h 5766298"/>
              <a:gd name="connsiteX5" fmla="*/ 0 w 11765027"/>
              <a:gd name="connsiteY5" fmla="*/ 8 h 5766298"/>
              <a:gd name="connsiteX0" fmla="*/ 0 w 11765027"/>
              <a:gd name="connsiteY0" fmla="*/ 0 h 5766290"/>
              <a:gd name="connsiteX1" fmla="*/ 11763375 w 11765027"/>
              <a:gd name="connsiteY1" fmla="*/ 4905375 h 5766290"/>
              <a:gd name="connsiteX2" fmla="*/ 11765027 w 11765027"/>
              <a:gd name="connsiteY2" fmla="*/ 5766290 h 5766290"/>
              <a:gd name="connsiteX3" fmla="*/ 1981200 w 11765027"/>
              <a:gd name="connsiteY3" fmla="*/ 5762625 h 5766290"/>
              <a:gd name="connsiteX4" fmla="*/ 0 w 11765027"/>
              <a:gd name="connsiteY4" fmla="*/ 4943475 h 5766290"/>
              <a:gd name="connsiteX5" fmla="*/ 0 w 11765027"/>
              <a:gd name="connsiteY5" fmla="*/ 0 h 5766290"/>
              <a:gd name="connsiteX0" fmla="*/ 0 w 11765027"/>
              <a:gd name="connsiteY0" fmla="*/ 0 h 5771528"/>
              <a:gd name="connsiteX1" fmla="*/ 11763375 w 11765027"/>
              <a:gd name="connsiteY1" fmla="*/ 4905375 h 5771528"/>
              <a:gd name="connsiteX2" fmla="*/ 11765027 w 11765027"/>
              <a:gd name="connsiteY2" fmla="*/ 5766290 h 5771528"/>
              <a:gd name="connsiteX3" fmla="*/ 2488714 w 11765027"/>
              <a:gd name="connsiteY3" fmla="*/ 5771528 h 5771528"/>
              <a:gd name="connsiteX4" fmla="*/ 0 w 11765027"/>
              <a:gd name="connsiteY4" fmla="*/ 4943475 h 5771528"/>
              <a:gd name="connsiteX5" fmla="*/ 0 w 11765027"/>
              <a:gd name="connsiteY5" fmla="*/ 0 h 5771528"/>
              <a:gd name="connsiteX0" fmla="*/ 8903 w 11773930"/>
              <a:gd name="connsiteY0" fmla="*/ 0 h 5771528"/>
              <a:gd name="connsiteX1" fmla="*/ 11772278 w 11773930"/>
              <a:gd name="connsiteY1" fmla="*/ 4905375 h 5771528"/>
              <a:gd name="connsiteX2" fmla="*/ 11773930 w 11773930"/>
              <a:gd name="connsiteY2" fmla="*/ 5766290 h 5771528"/>
              <a:gd name="connsiteX3" fmla="*/ 2497617 w 11773930"/>
              <a:gd name="connsiteY3" fmla="*/ 5771528 h 5771528"/>
              <a:gd name="connsiteX4" fmla="*/ 0 w 11773930"/>
              <a:gd name="connsiteY4" fmla="*/ 4703074 h 5771528"/>
              <a:gd name="connsiteX5" fmla="*/ 8903 w 11773930"/>
              <a:gd name="connsiteY5" fmla="*/ 0 h 5771528"/>
              <a:gd name="connsiteX0" fmla="*/ 8903 w 11773930"/>
              <a:gd name="connsiteY0" fmla="*/ 0 h 5771528"/>
              <a:gd name="connsiteX1" fmla="*/ 11772278 w 11773930"/>
              <a:gd name="connsiteY1" fmla="*/ 4905375 h 5771528"/>
              <a:gd name="connsiteX2" fmla="*/ 11773930 w 11773930"/>
              <a:gd name="connsiteY2" fmla="*/ 5766290 h 5771528"/>
              <a:gd name="connsiteX3" fmla="*/ 2524329 w 11773930"/>
              <a:gd name="connsiteY3" fmla="*/ 5771528 h 5771528"/>
              <a:gd name="connsiteX4" fmla="*/ 0 w 11773930"/>
              <a:gd name="connsiteY4" fmla="*/ 4703074 h 5771528"/>
              <a:gd name="connsiteX5" fmla="*/ 8903 w 11773930"/>
              <a:gd name="connsiteY5" fmla="*/ 0 h 5771528"/>
              <a:gd name="connsiteX0" fmla="*/ 8903 w 11773930"/>
              <a:gd name="connsiteY0" fmla="*/ 0 h 5771528"/>
              <a:gd name="connsiteX1" fmla="*/ 11772278 w 11773930"/>
              <a:gd name="connsiteY1" fmla="*/ 4905375 h 5771528"/>
              <a:gd name="connsiteX2" fmla="*/ 11773930 w 11773930"/>
              <a:gd name="connsiteY2" fmla="*/ 5766290 h 5771528"/>
              <a:gd name="connsiteX3" fmla="*/ 2524329 w 11773930"/>
              <a:gd name="connsiteY3" fmla="*/ 5771528 h 5771528"/>
              <a:gd name="connsiteX4" fmla="*/ 0 w 11773930"/>
              <a:gd name="connsiteY4" fmla="*/ 4685266 h 5771528"/>
              <a:gd name="connsiteX5" fmla="*/ 8903 w 11773930"/>
              <a:gd name="connsiteY5" fmla="*/ 0 h 5771528"/>
              <a:gd name="connsiteX0" fmla="*/ 8903 w 11773930"/>
              <a:gd name="connsiteY0" fmla="*/ 0 h 5771528"/>
              <a:gd name="connsiteX1" fmla="*/ 11772278 w 11773930"/>
              <a:gd name="connsiteY1" fmla="*/ 4905375 h 5771528"/>
              <a:gd name="connsiteX2" fmla="*/ 11773930 w 11773930"/>
              <a:gd name="connsiteY2" fmla="*/ 5766290 h 5771528"/>
              <a:gd name="connsiteX3" fmla="*/ 2506521 w 11773930"/>
              <a:gd name="connsiteY3" fmla="*/ 5771528 h 5771528"/>
              <a:gd name="connsiteX4" fmla="*/ 0 w 11773930"/>
              <a:gd name="connsiteY4" fmla="*/ 4685266 h 5771528"/>
              <a:gd name="connsiteX5" fmla="*/ 8903 w 11773930"/>
              <a:gd name="connsiteY5" fmla="*/ 0 h 5771528"/>
              <a:gd name="connsiteX0" fmla="*/ 8903 w 11773930"/>
              <a:gd name="connsiteY0" fmla="*/ 0 h 5771528"/>
              <a:gd name="connsiteX1" fmla="*/ 11772278 w 11773930"/>
              <a:gd name="connsiteY1" fmla="*/ 4905375 h 5771528"/>
              <a:gd name="connsiteX2" fmla="*/ 11773930 w 11773930"/>
              <a:gd name="connsiteY2" fmla="*/ 5766290 h 5771528"/>
              <a:gd name="connsiteX3" fmla="*/ 2506521 w 11773930"/>
              <a:gd name="connsiteY3" fmla="*/ 5771528 h 5771528"/>
              <a:gd name="connsiteX4" fmla="*/ 0 w 11773930"/>
              <a:gd name="connsiteY4" fmla="*/ 4685266 h 5771528"/>
              <a:gd name="connsiteX5" fmla="*/ 8903 w 11773930"/>
              <a:gd name="connsiteY5" fmla="*/ 0 h 5771528"/>
              <a:gd name="connsiteX0" fmla="*/ 8903 w 11773930"/>
              <a:gd name="connsiteY0" fmla="*/ 0 h 5771528"/>
              <a:gd name="connsiteX1" fmla="*/ 11772278 w 11773930"/>
              <a:gd name="connsiteY1" fmla="*/ 4905375 h 5771528"/>
              <a:gd name="connsiteX2" fmla="*/ 11773930 w 11773930"/>
              <a:gd name="connsiteY2" fmla="*/ 5766290 h 5771528"/>
              <a:gd name="connsiteX3" fmla="*/ 2506521 w 11773930"/>
              <a:gd name="connsiteY3" fmla="*/ 5771528 h 5771528"/>
              <a:gd name="connsiteX4" fmla="*/ 0 w 11773930"/>
              <a:gd name="connsiteY4" fmla="*/ 4685266 h 5771528"/>
              <a:gd name="connsiteX5" fmla="*/ 8903 w 11773930"/>
              <a:gd name="connsiteY5" fmla="*/ 0 h 5771528"/>
              <a:gd name="connsiteX0" fmla="*/ 8903 w 11773930"/>
              <a:gd name="connsiteY0" fmla="*/ 0 h 5771528"/>
              <a:gd name="connsiteX1" fmla="*/ 11772278 w 11773930"/>
              <a:gd name="connsiteY1" fmla="*/ 4905375 h 5771528"/>
              <a:gd name="connsiteX2" fmla="*/ 11773930 w 11773930"/>
              <a:gd name="connsiteY2" fmla="*/ 5766290 h 5771528"/>
              <a:gd name="connsiteX3" fmla="*/ 2604462 w 11773930"/>
              <a:gd name="connsiteY3" fmla="*/ 5771528 h 5771528"/>
              <a:gd name="connsiteX4" fmla="*/ 0 w 11773930"/>
              <a:gd name="connsiteY4" fmla="*/ 4685266 h 5771528"/>
              <a:gd name="connsiteX5" fmla="*/ 8903 w 11773930"/>
              <a:gd name="connsiteY5" fmla="*/ 0 h 5771528"/>
              <a:gd name="connsiteX0" fmla="*/ 8903 w 11773930"/>
              <a:gd name="connsiteY0" fmla="*/ 0 h 5766290"/>
              <a:gd name="connsiteX1" fmla="*/ 11772278 w 11773930"/>
              <a:gd name="connsiteY1" fmla="*/ 4905375 h 5766290"/>
              <a:gd name="connsiteX2" fmla="*/ 11773930 w 11773930"/>
              <a:gd name="connsiteY2" fmla="*/ 5766290 h 5766290"/>
              <a:gd name="connsiteX3" fmla="*/ 3014034 w 11773930"/>
              <a:gd name="connsiteY3" fmla="*/ 5753720 h 5766290"/>
              <a:gd name="connsiteX4" fmla="*/ 0 w 11773930"/>
              <a:gd name="connsiteY4" fmla="*/ 4685266 h 5766290"/>
              <a:gd name="connsiteX5" fmla="*/ 8903 w 11773930"/>
              <a:gd name="connsiteY5" fmla="*/ 0 h 5766290"/>
              <a:gd name="connsiteX0" fmla="*/ 8903 w 11773930"/>
              <a:gd name="connsiteY0" fmla="*/ 0 h 5771528"/>
              <a:gd name="connsiteX1" fmla="*/ 11772278 w 11773930"/>
              <a:gd name="connsiteY1" fmla="*/ 4905375 h 5771528"/>
              <a:gd name="connsiteX2" fmla="*/ 11773930 w 11773930"/>
              <a:gd name="connsiteY2" fmla="*/ 5766290 h 5771528"/>
              <a:gd name="connsiteX3" fmla="*/ 2185985 w 11773930"/>
              <a:gd name="connsiteY3" fmla="*/ 5771528 h 5771528"/>
              <a:gd name="connsiteX4" fmla="*/ 0 w 11773930"/>
              <a:gd name="connsiteY4" fmla="*/ 4685266 h 5771528"/>
              <a:gd name="connsiteX5" fmla="*/ 8903 w 11773930"/>
              <a:gd name="connsiteY5" fmla="*/ 0 h 5771528"/>
              <a:gd name="connsiteX0" fmla="*/ 8903 w 11773930"/>
              <a:gd name="connsiteY0" fmla="*/ 0 h 5771528"/>
              <a:gd name="connsiteX1" fmla="*/ 11772278 w 11773930"/>
              <a:gd name="connsiteY1" fmla="*/ 4905375 h 5771528"/>
              <a:gd name="connsiteX2" fmla="*/ 11773930 w 11773930"/>
              <a:gd name="connsiteY2" fmla="*/ 5766290 h 5771528"/>
              <a:gd name="connsiteX3" fmla="*/ 2479809 w 11773930"/>
              <a:gd name="connsiteY3" fmla="*/ 5771528 h 5771528"/>
              <a:gd name="connsiteX4" fmla="*/ 0 w 11773930"/>
              <a:gd name="connsiteY4" fmla="*/ 4685266 h 5771528"/>
              <a:gd name="connsiteX5" fmla="*/ 8903 w 11773930"/>
              <a:gd name="connsiteY5" fmla="*/ 0 h 5771528"/>
              <a:gd name="connsiteX0" fmla="*/ 395 w 11765422"/>
              <a:gd name="connsiteY0" fmla="*/ 0 h 5771528"/>
              <a:gd name="connsiteX1" fmla="*/ 11763770 w 11765422"/>
              <a:gd name="connsiteY1" fmla="*/ 4905375 h 5771528"/>
              <a:gd name="connsiteX2" fmla="*/ 11765422 w 11765422"/>
              <a:gd name="connsiteY2" fmla="*/ 5766290 h 5771528"/>
              <a:gd name="connsiteX3" fmla="*/ 2471301 w 11765422"/>
              <a:gd name="connsiteY3" fmla="*/ 5771528 h 5771528"/>
              <a:gd name="connsiteX4" fmla="*/ 9300 w 11765422"/>
              <a:gd name="connsiteY4" fmla="*/ 4711977 h 5771528"/>
              <a:gd name="connsiteX5" fmla="*/ 395 w 11765422"/>
              <a:gd name="connsiteY5" fmla="*/ 0 h 5771528"/>
              <a:gd name="connsiteX0" fmla="*/ 856 w 11765883"/>
              <a:gd name="connsiteY0" fmla="*/ 0 h 5771528"/>
              <a:gd name="connsiteX1" fmla="*/ 11764231 w 11765883"/>
              <a:gd name="connsiteY1" fmla="*/ 4905375 h 5771528"/>
              <a:gd name="connsiteX2" fmla="*/ 11765883 w 11765883"/>
              <a:gd name="connsiteY2" fmla="*/ 5766290 h 5771528"/>
              <a:gd name="connsiteX3" fmla="*/ 2471762 w 11765883"/>
              <a:gd name="connsiteY3" fmla="*/ 5771528 h 5771528"/>
              <a:gd name="connsiteX4" fmla="*/ 857 w 11765883"/>
              <a:gd name="connsiteY4" fmla="*/ 4720882 h 5771528"/>
              <a:gd name="connsiteX5" fmla="*/ 856 w 11765883"/>
              <a:gd name="connsiteY5" fmla="*/ 0 h 5771528"/>
              <a:gd name="connsiteX0" fmla="*/ 856 w 11765883"/>
              <a:gd name="connsiteY0" fmla="*/ 0 h 5771528"/>
              <a:gd name="connsiteX1" fmla="*/ 11764231 w 11765883"/>
              <a:gd name="connsiteY1" fmla="*/ 4905375 h 5771528"/>
              <a:gd name="connsiteX2" fmla="*/ 11765883 w 11765883"/>
              <a:gd name="connsiteY2" fmla="*/ 5766290 h 5771528"/>
              <a:gd name="connsiteX3" fmla="*/ 2516280 w 11765883"/>
              <a:gd name="connsiteY3" fmla="*/ 5771528 h 5771528"/>
              <a:gd name="connsiteX4" fmla="*/ 857 w 11765883"/>
              <a:gd name="connsiteY4" fmla="*/ 4720882 h 5771528"/>
              <a:gd name="connsiteX5" fmla="*/ 856 w 11765883"/>
              <a:gd name="connsiteY5" fmla="*/ 0 h 577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65883" h="5771528">
                <a:moveTo>
                  <a:pt x="856" y="0"/>
                </a:moveTo>
                <a:lnTo>
                  <a:pt x="11764231" y="4905375"/>
                </a:lnTo>
                <a:cubicBezTo>
                  <a:pt x="11764782" y="5192347"/>
                  <a:pt x="11765332" y="5479318"/>
                  <a:pt x="11765883" y="5766290"/>
                </a:cubicBezTo>
                <a:lnTo>
                  <a:pt x="2516280" y="5771528"/>
                </a:lnTo>
                <a:lnTo>
                  <a:pt x="857" y="4720882"/>
                </a:lnTo>
                <a:cubicBezTo>
                  <a:pt x="3825" y="3153191"/>
                  <a:pt x="-2112" y="1567691"/>
                  <a:pt x="85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l">
              <a:buNone/>
              <a:defRPr b="1" i="1"/>
            </a:lvl1pPr>
          </a:lstStyle>
          <a:p>
            <a:pPr lvl="0"/>
            <a:r>
              <a:rPr lang="fi-FI" noProof="0" smtClean="0"/>
              <a:t>Lisää kuva napsauttamalla kuvaketta</a:t>
            </a:r>
            <a:endParaRPr lang="fi-FI" noProof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0" y="756000"/>
            <a:ext cx="6930000" cy="1800000"/>
          </a:xfrm>
        </p:spPr>
        <p:txBody>
          <a:bodyPr anchor="b"/>
          <a:lstStyle>
            <a:lvl1pPr algn="r">
              <a:defRPr sz="5000" b="0">
                <a:solidFill>
                  <a:schemeClr val="tx2"/>
                </a:solidFill>
              </a:defRPr>
            </a:lvl1pPr>
          </a:lstStyle>
          <a:p>
            <a:r>
              <a:rPr lang="fi-FI" noProof="0" smtClean="0"/>
              <a:t>Muokkaa perustyyl. napsautt.</a:t>
            </a:r>
            <a:endParaRPr lang="en-GB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0" y="2736000"/>
            <a:ext cx="6930000" cy="972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smtClean="0"/>
              <a:t>Muokkaa alaotsikon perustyyliä napsautt.</a:t>
            </a:r>
            <a:endParaRPr lang="en-GB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Esityksen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nimi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A7885-D544-4AC4-A984-A3873C5A686E}" type="datetime1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11/09/2023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610DDBE8-621D-490B-BC43-69DEC1AA25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177" y="5762650"/>
            <a:ext cx="2622551" cy="1095350"/>
          </a:xfrm>
          <a:custGeom>
            <a:avLst/>
            <a:gdLst>
              <a:gd name="connsiteX0" fmla="*/ 0 w 2620963"/>
              <a:gd name="connsiteY0" fmla="*/ 0 h 1089000"/>
              <a:gd name="connsiteX1" fmla="*/ 2620963 w 2620963"/>
              <a:gd name="connsiteY1" fmla="*/ 0 h 1089000"/>
              <a:gd name="connsiteX2" fmla="*/ 2620963 w 2620963"/>
              <a:gd name="connsiteY2" fmla="*/ 1089000 h 1089000"/>
              <a:gd name="connsiteX3" fmla="*/ 0 w 2620963"/>
              <a:gd name="connsiteY3" fmla="*/ 1089000 h 1089000"/>
              <a:gd name="connsiteX4" fmla="*/ 0 w 2620963"/>
              <a:gd name="connsiteY4" fmla="*/ 0 h 1089000"/>
              <a:gd name="connsiteX0" fmla="*/ 0 w 2620963"/>
              <a:gd name="connsiteY0" fmla="*/ 0 h 1089000"/>
              <a:gd name="connsiteX1" fmla="*/ 2620963 w 2620963"/>
              <a:gd name="connsiteY1" fmla="*/ 1089000 h 1089000"/>
              <a:gd name="connsiteX2" fmla="*/ 0 w 2620963"/>
              <a:gd name="connsiteY2" fmla="*/ 1089000 h 1089000"/>
              <a:gd name="connsiteX3" fmla="*/ 0 w 2620963"/>
              <a:gd name="connsiteY3" fmla="*/ 0 h 1089000"/>
              <a:gd name="connsiteX0" fmla="*/ 0 w 2622551"/>
              <a:gd name="connsiteY0" fmla="*/ 0 h 1095350"/>
              <a:gd name="connsiteX1" fmla="*/ 2622551 w 2622551"/>
              <a:gd name="connsiteY1" fmla="*/ 1095350 h 1095350"/>
              <a:gd name="connsiteX2" fmla="*/ 1588 w 2622551"/>
              <a:gd name="connsiteY2" fmla="*/ 1095350 h 1095350"/>
              <a:gd name="connsiteX3" fmla="*/ 0 w 2622551"/>
              <a:gd name="connsiteY3" fmla="*/ 0 h 10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2551" h="1095350">
                <a:moveTo>
                  <a:pt x="0" y="0"/>
                </a:moveTo>
                <a:lnTo>
                  <a:pt x="2622551" y="1095350"/>
                </a:lnTo>
                <a:lnTo>
                  <a:pt x="1588" y="1095350"/>
                </a:lnTo>
                <a:cubicBezTo>
                  <a:pt x="1059" y="730233"/>
                  <a:pt x="529" y="36511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3" name="Kuva 11">
            <a:extLst>
              <a:ext uri="{FF2B5EF4-FFF2-40B4-BE49-F238E27FC236}">
                <a16:creationId xmlns:a16="http://schemas.microsoft.com/office/drawing/2014/main" id="{821FBD87-E19B-41A5-94F7-C5ABE101FF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6478588"/>
            <a:ext cx="117316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15562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CD627D-4466-4DE2-8091-94568D497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Muokkaa perustyyl. napsautt.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5EFEB35-83D0-4510-BFBF-F0D2F5DB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BE35A1F-6521-4E44-998D-229ECD63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A4C2C-262E-43D1-8813-DD572BF0E044}" type="datetime1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CB975A5-1EAF-412D-848B-6B048E991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3124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A5210F4-1AB0-4FEF-A1BD-E1D5F148D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A95E57C-C6EE-4ABF-A73C-A1599E421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66C1C4-4240-412D-BC36-EEDFFD54AAC3}" type="datetime1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CE6992C-6D40-419E-BE16-EEDA7C49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4493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2CE5E2D-B787-49DF-83D8-31DBA26301D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-3218" y="-8788"/>
            <a:ext cx="12198006" cy="6866787"/>
          </a:xfrm>
          <a:custGeom>
            <a:avLst/>
            <a:gdLst>
              <a:gd name="connsiteX0" fmla="*/ 0 w 11763771"/>
              <a:gd name="connsiteY0" fmla="*/ 0 h 6427181"/>
              <a:gd name="connsiteX1" fmla="*/ 11763771 w 11763771"/>
              <a:gd name="connsiteY1" fmla="*/ 0 h 6427181"/>
              <a:gd name="connsiteX2" fmla="*/ 11763771 w 11763771"/>
              <a:gd name="connsiteY2" fmla="*/ 6427181 h 6427181"/>
              <a:gd name="connsiteX3" fmla="*/ 0 w 11763771"/>
              <a:gd name="connsiteY3" fmla="*/ 6427181 h 6427181"/>
              <a:gd name="connsiteX4" fmla="*/ 0 w 11763771"/>
              <a:gd name="connsiteY4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256 w 11765027"/>
              <a:gd name="connsiteY3" fmla="*/ 6427181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1256 w 11765027"/>
              <a:gd name="connsiteY4" fmla="*/ 6427181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2536584 w 11765027"/>
              <a:gd name="connsiteY3" fmla="*/ 6427181 h 6427181"/>
              <a:gd name="connsiteX4" fmla="*/ 1981200 w 11765027"/>
              <a:gd name="connsiteY4" fmla="*/ 6423516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71017 w 12636044"/>
              <a:gd name="connsiteY5" fmla="*/ 5604366 h 6427181"/>
              <a:gd name="connsiteX6" fmla="*/ 869485 w 12636044"/>
              <a:gd name="connsiteY6" fmla="*/ 5394666 h 6427181"/>
              <a:gd name="connsiteX7" fmla="*/ 872273 w 12636044"/>
              <a:gd name="connsiteY7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69485 w 12636044"/>
              <a:gd name="connsiteY5" fmla="*/ 5394666 h 6427181"/>
              <a:gd name="connsiteX6" fmla="*/ 872273 w 12636044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1982732 w 11766559"/>
              <a:gd name="connsiteY4" fmla="*/ 6423516 h 6427181"/>
              <a:gd name="connsiteX5" fmla="*/ 0 w 11766559"/>
              <a:gd name="connsiteY5" fmla="*/ 5394666 h 6427181"/>
              <a:gd name="connsiteX6" fmla="*/ 2788 w 11766559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0 w 11766559"/>
              <a:gd name="connsiteY4" fmla="*/ 5394666 h 6427181"/>
              <a:gd name="connsiteX5" fmla="*/ 2788 w 11766559"/>
              <a:gd name="connsiteY5" fmla="*/ 0 h 642718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2788 w 11766559"/>
              <a:gd name="connsiteY6" fmla="*/ 4120 h 643130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5388592 w 11766559"/>
              <a:gd name="connsiteY4" fmla="*/ 6427181 h 6431301"/>
              <a:gd name="connsiteX5" fmla="*/ 2538116 w 11766559"/>
              <a:gd name="connsiteY5" fmla="*/ 6431301 h 6431301"/>
              <a:gd name="connsiteX6" fmla="*/ 0 w 11766559"/>
              <a:gd name="connsiteY6" fmla="*/ 5398786 h 6431301"/>
              <a:gd name="connsiteX7" fmla="*/ 2788 w 11766559"/>
              <a:gd name="connsiteY7" fmla="*/ 4120 h 6431301"/>
              <a:gd name="connsiteX0" fmla="*/ 2788 w 11766559"/>
              <a:gd name="connsiteY0" fmla="*/ 2631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5388592 w 11766559"/>
              <a:gd name="connsiteY4" fmla="*/ 6427181 h 6431301"/>
              <a:gd name="connsiteX5" fmla="*/ 2538116 w 11766559"/>
              <a:gd name="connsiteY5" fmla="*/ 6431301 h 6431301"/>
              <a:gd name="connsiteX6" fmla="*/ 0 w 11766559"/>
              <a:gd name="connsiteY6" fmla="*/ 5398786 h 6431301"/>
              <a:gd name="connsiteX7" fmla="*/ 2788 w 11766559"/>
              <a:gd name="connsiteY7" fmla="*/ 2631 h 6431301"/>
              <a:gd name="connsiteX0" fmla="*/ 2788 w 11766559"/>
              <a:gd name="connsiteY0" fmla="*/ 2631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2788 w 11766559"/>
              <a:gd name="connsiteY6" fmla="*/ 2631 h 6431301"/>
              <a:gd name="connsiteX0" fmla="*/ 1255 w 11766559"/>
              <a:gd name="connsiteY0" fmla="*/ 2631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1255 w 11766559"/>
              <a:gd name="connsiteY6" fmla="*/ 2631 h 6431301"/>
              <a:gd name="connsiteX0" fmla="*/ 119 w 11769664"/>
              <a:gd name="connsiteY0" fmla="*/ 0 h 6432788"/>
              <a:gd name="connsiteX1" fmla="*/ 6316405 w 11769664"/>
              <a:gd name="connsiteY1" fmla="*/ 1487 h 6432788"/>
              <a:gd name="connsiteX2" fmla="*/ 11769664 w 11769664"/>
              <a:gd name="connsiteY2" fmla="*/ 5607 h 6432788"/>
              <a:gd name="connsiteX3" fmla="*/ 11769664 w 11769664"/>
              <a:gd name="connsiteY3" fmla="*/ 6432788 h 6432788"/>
              <a:gd name="connsiteX4" fmla="*/ 2541221 w 11769664"/>
              <a:gd name="connsiteY4" fmla="*/ 6432788 h 6432788"/>
              <a:gd name="connsiteX5" fmla="*/ 3105 w 11769664"/>
              <a:gd name="connsiteY5" fmla="*/ 5400273 h 6432788"/>
              <a:gd name="connsiteX6" fmla="*/ 119 w 11769664"/>
              <a:gd name="connsiteY6" fmla="*/ 0 h 6432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69664" h="6432788">
                <a:moveTo>
                  <a:pt x="119" y="0"/>
                </a:moveTo>
                <a:lnTo>
                  <a:pt x="6316405" y="1487"/>
                </a:lnTo>
                <a:lnTo>
                  <a:pt x="11769664" y="5607"/>
                </a:lnTo>
                <a:lnTo>
                  <a:pt x="11769664" y="6432788"/>
                </a:lnTo>
                <a:lnTo>
                  <a:pt x="2541221" y="6432788"/>
                </a:lnTo>
                <a:lnTo>
                  <a:pt x="3105" y="5400273"/>
                </a:lnTo>
                <a:cubicBezTo>
                  <a:pt x="4034" y="3602051"/>
                  <a:pt x="-810" y="1798222"/>
                  <a:pt x="1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rtlCol="0">
            <a:noAutofit/>
          </a:bodyPr>
          <a:lstStyle>
            <a:lvl1pPr marL="0" indent="0" algn="ctr">
              <a:buNone/>
              <a:defRPr b="1" i="1"/>
            </a:lvl1pPr>
          </a:lstStyle>
          <a:p>
            <a:pPr lvl="0"/>
            <a:r>
              <a:rPr lang="en-GB" noProof="0"/>
              <a:t>Lisää kuva napsauttamalla kuvaketta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6EAB614-91BC-4CF0-9FD0-0E75925CB18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F2834-576A-4879-B121-278DED0A9D90}" type="datetime1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9EF8BC7-9DBC-4A07-A280-4DE1E67CCF2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A5BE560-416D-46AA-A90A-7A84609350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5934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2CE5E2D-B787-49DF-83D8-31DBA26301D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-3967" y="-370"/>
            <a:ext cx="6538727" cy="6874135"/>
          </a:xfrm>
          <a:custGeom>
            <a:avLst/>
            <a:gdLst>
              <a:gd name="connsiteX0" fmla="*/ 0 w 11763771"/>
              <a:gd name="connsiteY0" fmla="*/ 0 h 6427181"/>
              <a:gd name="connsiteX1" fmla="*/ 11763771 w 11763771"/>
              <a:gd name="connsiteY1" fmla="*/ 0 h 6427181"/>
              <a:gd name="connsiteX2" fmla="*/ 11763771 w 11763771"/>
              <a:gd name="connsiteY2" fmla="*/ 6427181 h 6427181"/>
              <a:gd name="connsiteX3" fmla="*/ 0 w 11763771"/>
              <a:gd name="connsiteY3" fmla="*/ 6427181 h 6427181"/>
              <a:gd name="connsiteX4" fmla="*/ 0 w 11763771"/>
              <a:gd name="connsiteY4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256 w 11765027"/>
              <a:gd name="connsiteY3" fmla="*/ 6427181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1256 w 11765027"/>
              <a:gd name="connsiteY4" fmla="*/ 6427181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2536584 w 11765027"/>
              <a:gd name="connsiteY3" fmla="*/ 6427181 h 6427181"/>
              <a:gd name="connsiteX4" fmla="*/ 1981200 w 11765027"/>
              <a:gd name="connsiteY4" fmla="*/ 6423516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71017 w 12636044"/>
              <a:gd name="connsiteY5" fmla="*/ 5604366 h 6427181"/>
              <a:gd name="connsiteX6" fmla="*/ 869485 w 12636044"/>
              <a:gd name="connsiteY6" fmla="*/ 5394666 h 6427181"/>
              <a:gd name="connsiteX7" fmla="*/ 872273 w 12636044"/>
              <a:gd name="connsiteY7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69485 w 12636044"/>
              <a:gd name="connsiteY5" fmla="*/ 5394666 h 6427181"/>
              <a:gd name="connsiteX6" fmla="*/ 872273 w 12636044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1982732 w 11766559"/>
              <a:gd name="connsiteY4" fmla="*/ 6423516 h 6427181"/>
              <a:gd name="connsiteX5" fmla="*/ 0 w 11766559"/>
              <a:gd name="connsiteY5" fmla="*/ 5394666 h 6427181"/>
              <a:gd name="connsiteX6" fmla="*/ 2788 w 11766559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0 w 11766559"/>
              <a:gd name="connsiteY4" fmla="*/ 5394666 h 6427181"/>
              <a:gd name="connsiteX5" fmla="*/ 2788 w 11766559"/>
              <a:gd name="connsiteY5" fmla="*/ 0 h 642718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2788 w 11766559"/>
              <a:gd name="connsiteY6" fmla="*/ 4120 h 643130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5388592 w 11766559"/>
              <a:gd name="connsiteY4" fmla="*/ 6427181 h 6431301"/>
              <a:gd name="connsiteX5" fmla="*/ 2538116 w 11766559"/>
              <a:gd name="connsiteY5" fmla="*/ 6431301 h 6431301"/>
              <a:gd name="connsiteX6" fmla="*/ 0 w 11766559"/>
              <a:gd name="connsiteY6" fmla="*/ 5398786 h 6431301"/>
              <a:gd name="connsiteX7" fmla="*/ 2788 w 11766559"/>
              <a:gd name="connsiteY7" fmla="*/ 4120 h 643130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6431301 h 6431301"/>
              <a:gd name="connsiteX3" fmla="*/ 5388592 w 11766559"/>
              <a:gd name="connsiteY3" fmla="*/ 642718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2788 w 11766559"/>
              <a:gd name="connsiteY6" fmla="*/ 4120 h 6431301"/>
              <a:gd name="connsiteX0" fmla="*/ 2788 w 6313300"/>
              <a:gd name="connsiteY0" fmla="*/ 4120 h 6431301"/>
              <a:gd name="connsiteX1" fmla="*/ 6313300 w 6313300"/>
              <a:gd name="connsiteY1" fmla="*/ 0 h 6431301"/>
              <a:gd name="connsiteX2" fmla="*/ 5388592 w 6313300"/>
              <a:gd name="connsiteY2" fmla="*/ 6427181 h 6431301"/>
              <a:gd name="connsiteX3" fmla="*/ 2538116 w 6313300"/>
              <a:gd name="connsiteY3" fmla="*/ 6431301 h 6431301"/>
              <a:gd name="connsiteX4" fmla="*/ 0 w 6313300"/>
              <a:gd name="connsiteY4" fmla="*/ 5398786 h 6431301"/>
              <a:gd name="connsiteX5" fmla="*/ 2788 w 6313300"/>
              <a:gd name="connsiteY5" fmla="*/ 4120 h 6431301"/>
              <a:gd name="connsiteX0" fmla="*/ 1256 w 6311768"/>
              <a:gd name="connsiteY0" fmla="*/ 4120 h 6431301"/>
              <a:gd name="connsiteX1" fmla="*/ 6311768 w 6311768"/>
              <a:gd name="connsiteY1" fmla="*/ 0 h 6431301"/>
              <a:gd name="connsiteX2" fmla="*/ 5387060 w 6311768"/>
              <a:gd name="connsiteY2" fmla="*/ 6427181 h 6431301"/>
              <a:gd name="connsiteX3" fmla="*/ 2536584 w 6311768"/>
              <a:gd name="connsiteY3" fmla="*/ 6431301 h 6431301"/>
              <a:gd name="connsiteX4" fmla="*/ 0 w 6311768"/>
              <a:gd name="connsiteY4" fmla="*/ 6428986 h 6431301"/>
              <a:gd name="connsiteX5" fmla="*/ 1256 w 6311768"/>
              <a:gd name="connsiteY5" fmla="*/ 4120 h 6431301"/>
              <a:gd name="connsiteX0" fmla="*/ 469235 w 6779747"/>
              <a:gd name="connsiteY0" fmla="*/ 4120 h 6431301"/>
              <a:gd name="connsiteX1" fmla="*/ 6779747 w 6779747"/>
              <a:gd name="connsiteY1" fmla="*/ 0 h 6431301"/>
              <a:gd name="connsiteX2" fmla="*/ 5855039 w 6779747"/>
              <a:gd name="connsiteY2" fmla="*/ 6427181 h 6431301"/>
              <a:gd name="connsiteX3" fmla="*/ 3004563 w 6779747"/>
              <a:gd name="connsiteY3" fmla="*/ 6431301 h 6431301"/>
              <a:gd name="connsiteX4" fmla="*/ 467979 w 6779747"/>
              <a:gd name="connsiteY4" fmla="*/ 6428986 h 6431301"/>
              <a:gd name="connsiteX5" fmla="*/ 463737 w 6779747"/>
              <a:gd name="connsiteY5" fmla="*/ 3189425 h 6431301"/>
              <a:gd name="connsiteX6" fmla="*/ 469235 w 6779747"/>
              <a:gd name="connsiteY6" fmla="*/ 4120 h 6431301"/>
              <a:gd name="connsiteX0" fmla="*/ 469235 w 6779747"/>
              <a:gd name="connsiteY0" fmla="*/ 4120 h 6431301"/>
              <a:gd name="connsiteX1" fmla="*/ 6779747 w 6779747"/>
              <a:gd name="connsiteY1" fmla="*/ 0 h 6431301"/>
              <a:gd name="connsiteX2" fmla="*/ 6321634 w 6779747"/>
              <a:gd name="connsiteY2" fmla="*/ 3193548 h 6431301"/>
              <a:gd name="connsiteX3" fmla="*/ 5855039 w 6779747"/>
              <a:gd name="connsiteY3" fmla="*/ 6427181 h 6431301"/>
              <a:gd name="connsiteX4" fmla="*/ 3004563 w 6779747"/>
              <a:gd name="connsiteY4" fmla="*/ 6431301 h 6431301"/>
              <a:gd name="connsiteX5" fmla="*/ 467979 w 6779747"/>
              <a:gd name="connsiteY5" fmla="*/ 6428986 h 6431301"/>
              <a:gd name="connsiteX6" fmla="*/ 463737 w 6779747"/>
              <a:gd name="connsiteY6" fmla="*/ 3189425 h 6431301"/>
              <a:gd name="connsiteX7" fmla="*/ 469235 w 6779747"/>
              <a:gd name="connsiteY7" fmla="*/ 4120 h 6431301"/>
              <a:gd name="connsiteX0" fmla="*/ 190619 w 6501131"/>
              <a:gd name="connsiteY0" fmla="*/ 4120 h 6431301"/>
              <a:gd name="connsiteX1" fmla="*/ 6501131 w 6501131"/>
              <a:gd name="connsiteY1" fmla="*/ 0 h 6431301"/>
              <a:gd name="connsiteX2" fmla="*/ 6043018 w 6501131"/>
              <a:gd name="connsiteY2" fmla="*/ 3193548 h 6431301"/>
              <a:gd name="connsiteX3" fmla="*/ 5576423 w 6501131"/>
              <a:gd name="connsiteY3" fmla="*/ 6427181 h 6431301"/>
              <a:gd name="connsiteX4" fmla="*/ 2725947 w 6501131"/>
              <a:gd name="connsiteY4" fmla="*/ 6431301 h 6431301"/>
              <a:gd name="connsiteX5" fmla="*/ 189363 w 6501131"/>
              <a:gd name="connsiteY5" fmla="*/ 6428986 h 6431301"/>
              <a:gd name="connsiteX6" fmla="*/ 185121 w 6501131"/>
              <a:gd name="connsiteY6" fmla="*/ 3189425 h 6431301"/>
              <a:gd name="connsiteX7" fmla="*/ 190619 w 6501131"/>
              <a:gd name="connsiteY7" fmla="*/ 4120 h 6431301"/>
              <a:gd name="connsiteX0" fmla="*/ 5498 w 6316010"/>
              <a:gd name="connsiteY0" fmla="*/ 4120 h 6431301"/>
              <a:gd name="connsiteX1" fmla="*/ 6316010 w 6316010"/>
              <a:gd name="connsiteY1" fmla="*/ 0 h 6431301"/>
              <a:gd name="connsiteX2" fmla="*/ 5857897 w 6316010"/>
              <a:gd name="connsiteY2" fmla="*/ 3193548 h 6431301"/>
              <a:gd name="connsiteX3" fmla="*/ 5391302 w 6316010"/>
              <a:gd name="connsiteY3" fmla="*/ 6427181 h 6431301"/>
              <a:gd name="connsiteX4" fmla="*/ 2540826 w 6316010"/>
              <a:gd name="connsiteY4" fmla="*/ 6431301 h 6431301"/>
              <a:gd name="connsiteX5" fmla="*/ 0 w 6316010"/>
              <a:gd name="connsiteY5" fmla="*/ 3189425 h 6431301"/>
              <a:gd name="connsiteX6" fmla="*/ 5498 w 6316010"/>
              <a:gd name="connsiteY6" fmla="*/ 4120 h 6431301"/>
              <a:gd name="connsiteX0" fmla="*/ 5498 w 6316010"/>
              <a:gd name="connsiteY0" fmla="*/ 4120 h 6427181"/>
              <a:gd name="connsiteX1" fmla="*/ 6316010 w 6316010"/>
              <a:gd name="connsiteY1" fmla="*/ 0 h 6427181"/>
              <a:gd name="connsiteX2" fmla="*/ 5857897 w 6316010"/>
              <a:gd name="connsiteY2" fmla="*/ 3193548 h 6427181"/>
              <a:gd name="connsiteX3" fmla="*/ 5391302 w 6316010"/>
              <a:gd name="connsiteY3" fmla="*/ 6427181 h 6427181"/>
              <a:gd name="connsiteX4" fmla="*/ 0 w 6316010"/>
              <a:gd name="connsiteY4" fmla="*/ 3189425 h 6427181"/>
              <a:gd name="connsiteX5" fmla="*/ 5498 w 6316010"/>
              <a:gd name="connsiteY5" fmla="*/ 4120 h 6427181"/>
              <a:gd name="connsiteX0" fmla="*/ 5498 w 6316010"/>
              <a:gd name="connsiteY0" fmla="*/ 4120 h 3193548"/>
              <a:gd name="connsiteX1" fmla="*/ 6316010 w 6316010"/>
              <a:gd name="connsiteY1" fmla="*/ 0 h 3193548"/>
              <a:gd name="connsiteX2" fmla="*/ 5857897 w 6316010"/>
              <a:gd name="connsiteY2" fmla="*/ 3193548 h 3193548"/>
              <a:gd name="connsiteX3" fmla="*/ 0 w 6316010"/>
              <a:gd name="connsiteY3" fmla="*/ 3189425 h 3193548"/>
              <a:gd name="connsiteX4" fmla="*/ 5498 w 6316010"/>
              <a:gd name="connsiteY4" fmla="*/ 4120 h 3193548"/>
              <a:gd name="connsiteX0" fmla="*/ 5498 w 6305287"/>
              <a:gd name="connsiteY0" fmla="*/ 2631 h 3192059"/>
              <a:gd name="connsiteX1" fmla="*/ 6305287 w 6305287"/>
              <a:gd name="connsiteY1" fmla="*/ 0 h 3192059"/>
              <a:gd name="connsiteX2" fmla="*/ 5857897 w 6305287"/>
              <a:gd name="connsiteY2" fmla="*/ 3192059 h 3192059"/>
              <a:gd name="connsiteX3" fmla="*/ 0 w 6305287"/>
              <a:gd name="connsiteY3" fmla="*/ 3187936 h 3192059"/>
              <a:gd name="connsiteX4" fmla="*/ 5498 w 6305287"/>
              <a:gd name="connsiteY4" fmla="*/ 2631 h 3192059"/>
              <a:gd name="connsiteX0" fmla="*/ 5498 w 6305287"/>
              <a:gd name="connsiteY0" fmla="*/ 2631 h 3192059"/>
              <a:gd name="connsiteX1" fmla="*/ 6305287 w 6305287"/>
              <a:gd name="connsiteY1" fmla="*/ 0 h 3192059"/>
              <a:gd name="connsiteX2" fmla="*/ 5857897 w 6305287"/>
              <a:gd name="connsiteY2" fmla="*/ 3192059 h 3192059"/>
              <a:gd name="connsiteX3" fmla="*/ 0 w 6305287"/>
              <a:gd name="connsiteY3" fmla="*/ 3187936 h 3192059"/>
              <a:gd name="connsiteX4" fmla="*/ 5498 w 6305287"/>
              <a:gd name="connsiteY4" fmla="*/ 2631 h 3192059"/>
              <a:gd name="connsiteX0" fmla="*/ 902 w 6305287"/>
              <a:gd name="connsiteY0" fmla="*/ 4121 h 3192059"/>
              <a:gd name="connsiteX1" fmla="*/ 6305287 w 6305287"/>
              <a:gd name="connsiteY1" fmla="*/ 0 h 3192059"/>
              <a:gd name="connsiteX2" fmla="*/ 5857897 w 6305287"/>
              <a:gd name="connsiteY2" fmla="*/ 3192059 h 3192059"/>
              <a:gd name="connsiteX3" fmla="*/ 0 w 6305287"/>
              <a:gd name="connsiteY3" fmla="*/ 3187936 h 3192059"/>
              <a:gd name="connsiteX4" fmla="*/ 902 w 6305287"/>
              <a:gd name="connsiteY4" fmla="*/ 4121 h 3192059"/>
              <a:gd name="connsiteX0" fmla="*/ 2434 w 6305287"/>
              <a:gd name="connsiteY0" fmla="*/ 1143 h 3192059"/>
              <a:gd name="connsiteX1" fmla="*/ 6305287 w 6305287"/>
              <a:gd name="connsiteY1" fmla="*/ 0 h 3192059"/>
              <a:gd name="connsiteX2" fmla="*/ 5857897 w 6305287"/>
              <a:gd name="connsiteY2" fmla="*/ 3192059 h 3192059"/>
              <a:gd name="connsiteX3" fmla="*/ 0 w 6305287"/>
              <a:gd name="connsiteY3" fmla="*/ 3187936 h 3192059"/>
              <a:gd name="connsiteX4" fmla="*/ 2434 w 6305287"/>
              <a:gd name="connsiteY4" fmla="*/ 1143 h 3192059"/>
              <a:gd name="connsiteX0" fmla="*/ 2434 w 6305287"/>
              <a:gd name="connsiteY0" fmla="*/ 1143 h 3190571"/>
              <a:gd name="connsiteX1" fmla="*/ 6305287 w 6305287"/>
              <a:gd name="connsiteY1" fmla="*/ 0 h 3190571"/>
              <a:gd name="connsiteX2" fmla="*/ 5850239 w 6305287"/>
              <a:gd name="connsiteY2" fmla="*/ 3190571 h 3190571"/>
              <a:gd name="connsiteX3" fmla="*/ 0 w 6305287"/>
              <a:gd name="connsiteY3" fmla="*/ 3187936 h 3190571"/>
              <a:gd name="connsiteX4" fmla="*/ 2434 w 6305287"/>
              <a:gd name="connsiteY4" fmla="*/ 1143 h 3190571"/>
              <a:gd name="connsiteX0" fmla="*/ 902 w 6305287"/>
              <a:gd name="connsiteY0" fmla="*/ 1143 h 3190571"/>
              <a:gd name="connsiteX1" fmla="*/ 6305287 w 6305287"/>
              <a:gd name="connsiteY1" fmla="*/ 0 h 3190571"/>
              <a:gd name="connsiteX2" fmla="*/ 5850239 w 6305287"/>
              <a:gd name="connsiteY2" fmla="*/ 3190571 h 3190571"/>
              <a:gd name="connsiteX3" fmla="*/ 0 w 6305287"/>
              <a:gd name="connsiteY3" fmla="*/ 3187936 h 3190571"/>
              <a:gd name="connsiteX4" fmla="*/ 902 w 6305287"/>
              <a:gd name="connsiteY4" fmla="*/ 1143 h 3190571"/>
              <a:gd name="connsiteX0" fmla="*/ 465 w 6306382"/>
              <a:gd name="connsiteY0" fmla="*/ 1143 h 3190571"/>
              <a:gd name="connsiteX1" fmla="*/ 6306382 w 6306382"/>
              <a:gd name="connsiteY1" fmla="*/ 0 h 3190571"/>
              <a:gd name="connsiteX2" fmla="*/ 5851334 w 6306382"/>
              <a:gd name="connsiteY2" fmla="*/ 3190571 h 3190571"/>
              <a:gd name="connsiteX3" fmla="*/ 1095 w 6306382"/>
              <a:gd name="connsiteY3" fmla="*/ 3187936 h 3190571"/>
              <a:gd name="connsiteX4" fmla="*/ 465 w 6306382"/>
              <a:gd name="connsiteY4" fmla="*/ 1143 h 3190571"/>
              <a:gd name="connsiteX0" fmla="*/ 295 w 6309275"/>
              <a:gd name="connsiteY0" fmla="*/ 0 h 3190917"/>
              <a:gd name="connsiteX1" fmla="*/ 6309275 w 6309275"/>
              <a:gd name="connsiteY1" fmla="*/ 346 h 3190917"/>
              <a:gd name="connsiteX2" fmla="*/ 5854227 w 6309275"/>
              <a:gd name="connsiteY2" fmla="*/ 3190917 h 3190917"/>
              <a:gd name="connsiteX3" fmla="*/ 3988 w 6309275"/>
              <a:gd name="connsiteY3" fmla="*/ 3188282 h 3190917"/>
              <a:gd name="connsiteX4" fmla="*/ 295 w 6309275"/>
              <a:gd name="connsiteY4" fmla="*/ 0 h 3190917"/>
              <a:gd name="connsiteX0" fmla="*/ 295 w 6309275"/>
              <a:gd name="connsiteY0" fmla="*/ 0 h 6443530"/>
              <a:gd name="connsiteX1" fmla="*/ 6309275 w 6309275"/>
              <a:gd name="connsiteY1" fmla="*/ 346 h 6443530"/>
              <a:gd name="connsiteX2" fmla="*/ 5397870 w 6309275"/>
              <a:gd name="connsiteY2" fmla="*/ 6443530 h 6443530"/>
              <a:gd name="connsiteX3" fmla="*/ 3988 w 6309275"/>
              <a:gd name="connsiteY3" fmla="*/ 3188282 h 6443530"/>
              <a:gd name="connsiteX4" fmla="*/ 295 w 6309275"/>
              <a:gd name="connsiteY4" fmla="*/ 0 h 6443530"/>
              <a:gd name="connsiteX0" fmla="*/ 295 w 6309275"/>
              <a:gd name="connsiteY0" fmla="*/ 0 h 6443530"/>
              <a:gd name="connsiteX1" fmla="*/ 6309275 w 6309275"/>
              <a:gd name="connsiteY1" fmla="*/ 346 h 6443530"/>
              <a:gd name="connsiteX2" fmla="*/ 5397870 w 6309275"/>
              <a:gd name="connsiteY2" fmla="*/ 6443530 h 6443530"/>
              <a:gd name="connsiteX3" fmla="*/ 3988 w 6309275"/>
              <a:gd name="connsiteY3" fmla="*/ 6440895 h 6443530"/>
              <a:gd name="connsiteX4" fmla="*/ 295 w 6309275"/>
              <a:gd name="connsiteY4" fmla="*/ 0 h 6443530"/>
              <a:gd name="connsiteX0" fmla="*/ 6449 w 6315429"/>
              <a:gd name="connsiteY0" fmla="*/ 0 h 6443530"/>
              <a:gd name="connsiteX1" fmla="*/ 6315429 w 6315429"/>
              <a:gd name="connsiteY1" fmla="*/ 346 h 6443530"/>
              <a:gd name="connsiteX2" fmla="*/ 5404024 w 6315429"/>
              <a:gd name="connsiteY2" fmla="*/ 6443530 h 6443530"/>
              <a:gd name="connsiteX3" fmla="*/ 0 w 6315429"/>
              <a:gd name="connsiteY3" fmla="*/ 5425686 h 6443530"/>
              <a:gd name="connsiteX4" fmla="*/ 6449 w 6315429"/>
              <a:gd name="connsiteY4" fmla="*/ 0 h 6443530"/>
              <a:gd name="connsiteX0" fmla="*/ 6449 w 6315429"/>
              <a:gd name="connsiteY0" fmla="*/ 0 h 6443530"/>
              <a:gd name="connsiteX1" fmla="*/ 6315429 w 6315429"/>
              <a:gd name="connsiteY1" fmla="*/ 346 h 6443530"/>
              <a:gd name="connsiteX2" fmla="*/ 5404024 w 6315429"/>
              <a:gd name="connsiteY2" fmla="*/ 6443530 h 6443530"/>
              <a:gd name="connsiteX3" fmla="*/ 2646872 w 6315429"/>
              <a:gd name="connsiteY3" fmla="*/ 5924044 h 6443530"/>
              <a:gd name="connsiteX4" fmla="*/ 0 w 6315429"/>
              <a:gd name="connsiteY4" fmla="*/ 5425686 h 6443530"/>
              <a:gd name="connsiteX5" fmla="*/ 6449 w 6315429"/>
              <a:gd name="connsiteY5" fmla="*/ 0 h 6443530"/>
              <a:gd name="connsiteX0" fmla="*/ 6449 w 6315429"/>
              <a:gd name="connsiteY0" fmla="*/ 0 h 6443530"/>
              <a:gd name="connsiteX1" fmla="*/ 6315429 w 6315429"/>
              <a:gd name="connsiteY1" fmla="*/ 346 h 6443530"/>
              <a:gd name="connsiteX2" fmla="*/ 5404024 w 6315429"/>
              <a:gd name="connsiteY2" fmla="*/ 6443530 h 6443530"/>
              <a:gd name="connsiteX3" fmla="*/ 2494752 w 6315429"/>
              <a:gd name="connsiteY3" fmla="*/ 6426720 h 6443530"/>
              <a:gd name="connsiteX4" fmla="*/ 0 w 6315429"/>
              <a:gd name="connsiteY4" fmla="*/ 5425686 h 6443530"/>
              <a:gd name="connsiteX5" fmla="*/ 6449 w 6315429"/>
              <a:gd name="connsiteY5" fmla="*/ 0 h 6443530"/>
              <a:gd name="connsiteX0" fmla="*/ 6449 w 6315429"/>
              <a:gd name="connsiteY0" fmla="*/ 0 h 6446433"/>
              <a:gd name="connsiteX1" fmla="*/ 6315429 w 6315429"/>
              <a:gd name="connsiteY1" fmla="*/ 346 h 6446433"/>
              <a:gd name="connsiteX2" fmla="*/ 5404024 w 6315429"/>
              <a:gd name="connsiteY2" fmla="*/ 6443530 h 6446433"/>
              <a:gd name="connsiteX3" fmla="*/ 2515035 w 6315429"/>
              <a:gd name="connsiteY3" fmla="*/ 6446433 h 6446433"/>
              <a:gd name="connsiteX4" fmla="*/ 0 w 6315429"/>
              <a:gd name="connsiteY4" fmla="*/ 5425686 h 6446433"/>
              <a:gd name="connsiteX5" fmla="*/ 6449 w 6315429"/>
              <a:gd name="connsiteY5" fmla="*/ 0 h 6446433"/>
              <a:gd name="connsiteX0" fmla="*/ 88 w 6309068"/>
              <a:gd name="connsiteY0" fmla="*/ 0 h 6446433"/>
              <a:gd name="connsiteX1" fmla="*/ 6309068 w 6309068"/>
              <a:gd name="connsiteY1" fmla="*/ 346 h 6446433"/>
              <a:gd name="connsiteX2" fmla="*/ 5397663 w 6309068"/>
              <a:gd name="connsiteY2" fmla="*/ 6443530 h 6446433"/>
              <a:gd name="connsiteX3" fmla="*/ 2508674 w 6309068"/>
              <a:gd name="connsiteY3" fmla="*/ 6446433 h 6446433"/>
              <a:gd name="connsiteX4" fmla="*/ 24063 w 6309068"/>
              <a:gd name="connsiteY4" fmla="*/ 5327123 h 6446433"/>
              <a:gd name="connsiteX5" fmla="*/ 88 w 6309068"/>
              <a:gd name="connsiteY5" fmla="*/ 0 h 6446433"/>
              <a:gd name="connsiteX0" fmla="*/ 88 w 6309068"/>
              <a:gd name="connsiteY0" fmla="*/ 0 h 6443530"/>
              <a:gd name="connsiteX1" fmla="*/ 6309068 w 6309068"/>
              <a:gd name="connsiteY1" fmla="*/ 346 h 6443530"/>
              <a:gd name="connsiteX2" fmla="*/ 5397663 w 6309068"/>
              <a:gd name="connsiteY2" fmla="*/ 6443530 h 6443530"/>
              <a:gd name="connsiteX3" fmla="*/ 2650652 w 6309068"/>
              <a:gd name="connsiteY3" fmla="*/ 6426720 h 6443530"/>
              <a:gd name="connsiteX4" fmla="*/ 24063 w 6309068"/>
              <a:gd name="connsiteY4" fmla="*/ 5327123 h 6443530"/>
              <a:gd name="connsiteX5" fmla="*/ 88 w 6309068"/>
              <a:gd name="connsiteY5" fmla="*/ 0 h 6443530"/>
              <a:gd name="connsiteX0" fmla="*/ 88 w 6309068"/>
              <a:gd name="connsiteY0" fmla="*/ 0 h 6446433"/>
              <a:gd name="connsiteX1" fmla="*/ 6309068 w 6309068"/>
              <a:gd name="connsiteY1" fmla="*/ 346 h 6446433"/>
              <a:gd name="connsiteX2" fmla="*/ 5397663 w 6309068"/>
              <a:gd name="connsiteY2" fmla="*/ 6443530 h 6446433"/>
              <a:gd name="connsiteX3" fmla="*/ 2589804 w 6309068"/>
              <a:gd name="connsiteY3" fmla="*/ 6446433 h 6446433"/>
              <a:gd name="connsiteX4" fmla="*/ 24063 w 6309068"/>
              <a:gd name="connsiteY4" fmla="*/ 5327123 h 6446433"/>
              <a:gd name="connsiteX5" fmla="*/ 88 w 6309068"/>
              <a:gd name="connsiteY5" fmla="*/ 0 h 6446433"/>
              <a:gd name="connsiteX0" fmla="*/ 134 w 6309114"/>
              <a:gd name="connsiteY0" fmla="*/ 0 h 6446433"/>
              <a:gd name="connsiteX1" fmla="*/ 6309114 w 6309114"/>
              <a:gd name="connsiteY1" fmla="*/ 346 h 6446433"/>
              <a:gd name="connsiteX2" fmla="*/ 5397709 w 6309114"/>
              <a:gd name="connsiteY2" fmla="*/ 6443530 h 6446433"/>
              <a:gd name="connsiteX3" fmla="*/ 2589850 w 6309114"/>
              <a:gd name="connsiteY3" fmla="*/ 6446433 h 6446433"/>
              <a:gd name="connsiteX4" fmla="*/ 13967 w 6309114"/>
              <a:gd name="connsiteY4" fmla="*/ 5396118 h 6446433"/>
              <a:gd name="connsiteX5" fmla="*/ 134 w 6309114"/>
              <a:gd name="connsiteY5" fmla="*/ 0 h 644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09114" h="6446433">
                <a:moveTo>
                  <a:pt x="134" y="0"/>
                </a:moveTo>
                <a:lnTo>
                  <a:pt x="6309114" y="346"/>
                </a:lnTo>
                <a:lnTo>
                  <a:pt x="5397709" y="6443530"/>
                </a:lnTo>
                <a:lnTo>
                  <a:pt x="2589850" y="6446433"/>
                </a:lnTo>
                <a:lnTo>
                  <a:pt x="13967" y="5396118"/>
                </a:lnTo>
                <a:cubicBezTo>
                  <a:pt x="15800" y="4334350"/>
                  <a:pt x="-1699" y="1061768"/>
                  <a:pt x="13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rtlCol="0">
            <a:noAutofit/>
          </a:bodyPr>
          <a:lstStyle>
            <a:lvl1pPr marL="0" indent="0" algn="ctr">
              <a:buNone/>
              <a:defRPr b="1" i="1"/>
            </a:lvl1pPr>
          </a:lstStyle>
          <a:p>
            <a:pPr lvl="0"/>
            <a:r>
              <a:rPr lang="en-GB" noProof="0"/>
              <a:t>Lisää kuva napsauttamalla kuvaketta</a:t>
            </a: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A7293374-AA10-498F-97EC-777246CEE0D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659697" y="-1"/>
            <a:ext cx="6555300" cy="6870662"/>
          </a:xfrm>
          <a:custGeom>
            <a:avLst/>
            <a:gdLst>
              <a:gd name="connsiteX0" fmla="*/ 0 w 11763771"/>
              <a:gd name="connsiteY0" fmla="*/ 0 h 6427181"/>
              <a:gd name="connsiteX1" fmla="*/ 11763771 w 11763771"/>
              <a:gd name="connsiteY1" fmla="*/ 0 h 6427181"/>
              <a:gd name="connsiteX2" fmla="*/ 11763771 w 11763771"/>
              <a:gd name="connsiteY2" fmla="*/ 6427181 h 6427181"/>
              <a:gd name="connsiteX3" fmla="*/ 0 w 11763771"/>
              <a:gd name="connsiteY3" fmla="*/ 6427181 h 6427181"/>
              <a:gd name="connsiteX4" fmla="*/ 0 w 11763771"/>
              <a:gd name="connsiteY4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256 w 11765027"/>
              <a:gd name="connsiteY3" fmla="*/ 6427181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1256 w 11765027"/>
              <a:gd name="connsiteY4" fmla="*/ 6427181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2536584 w 11765027"/>
              <a:gd name="connsiteY3" fmla="*/ 6427181 h 6427181"/>
              <a:gd name="connsiteX4" fmla="*/ 1981200 w 11765027"/>
              <a:gd name="connsiteY4" fmla="*/ 6423516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71017 w 12636044"/>
              <a:gd name="connsiteY5" fmla="*/ 5604366 h 6427181"/>
              <a:gd name="connsiteX6" fmla="*/ 869485 w 12636044"/>
              <a:gd name="connsiteY6" fmla="*/ 5394666 h 6427181"/>
              <a:gd name="connsiteX7" fmla="*/ 872273 w 12636044"/>
              <a:gd name="connsiteY7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69485 w 12636044"/>
              <a:gd name="connsiteY5" fmla="*/ 5394666 h 6427181"/>
              <a:gd name="connsiteX6" fmla="*/ 872273 w 12636044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1982732 w 11766559"/>
              <a:gd name="connsiteY4" fmla="*/ 6423516 h 6427181"/>
              <a:gd name="connsiteX5" fmla="*/ 0 w 11766559"/>
              <a:gd name="connsiteY5" fmla="*/ 5394666 h 6427181"/>
              <a:gd name="connsiteX6" fmla="*/ 2788 w 11766559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0 w 11766559"/>
              <a:gd name="connsiteY4" fmla="*/ 5394666 h 6427181"/>
              <a:gd name="connsiteX5" fmla="*/ 2788 w 11766559"/>
              <a:gd name="connsiteY5" fmla="*/ 0 h 642718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2788 w 11766559"/>
              <a:gd name="connsiteY6" fmla="*/ 4120 h 643130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5388592 w 11766559"/>
              <a:gd name="connsiteY4" fmla="*/ 6427181 h 6431301"/>
              <a:gd name="connsiteX5" fmla="*/ 2538116 w 11766559"/>
              <a:gd name="connsiteY5" fmla="*/ 6431301 h 6431301"/>
              <a:gd name="connsiteX6" fmla="*/ 0 w 11766559"/>
              <a:gd name="connsiteY6" fmla="*/ 5398786 h 6431301"/>
              <a:gd name="connsiteX7" fmla="*/ 2788 w 11766559"/>
              <a:gd name="connsiteY7" fmla="*/ 4120 h 6431301"/>
              <a:gd name="connsiteX0" fmla="*/ 2788 w 11766559"/>
              <a:gd name="connsiteY0" fmla="*/ 12360 h 6439541"/>
              <a:gd name="connsiteX1" fmla="*/ 6313300 w 11766559"/>
              <a:gd name="connsiteY1" fmla="*/ 8240 h 6439541"/>
              <a:gd name="connsiteX2" fmla="*/ 6364202 w 11766559"/>
              <a:gd name="connsiteY2" fmla="*/ 0 h 6439541"/>
              <a:gd name="connsiteX3" fmla="*/ 11766559 w 11766559"/>
              <a:gd name="connsiteY3" fmla="*/ 12360 h 6439541"/>
              <a:gd name="connsiteX4" fmla="*/ 11766559 w 11766559"/>
              <a:gd name="connsiteY4" fmla="*/ 6439541 h 6439541"/>
              <a:gd name="connsiteX5" fmla="*/ 5388592 w 11766559"/>
              <a:gd name="connsiteY5" fmla="*/ 6435421 h 6439541"/>
              <a:gd name="connsiteX6" fmla="*/ 2538116 w 11766559"/>
              <a:gd name="connsiteY6" fmla="*/ 6439541 h 6439541"/>
              <a:gd name="connsiteX7" fmla="*/ 0 w 11766559"/>
              <a:gd name="connsiteY7" fmla="*/ 5407026 h 6439541"/>
              <a:gd name="connsiteX8" fmla="*/ 2788 w 11766559"/>
              <a:gd name="connsiteY8" fmla="*/ 12360 h 6439541"/>
              <a:gd name="connsiteX0" fmla="*/ 2788 w 11766559"/>
              <a:gd name="connsiteY0" fmla="*/ 12360 h 6439541"/>
              <a:gd name="connsiteX1" fmla="*/ 6313300 w 11766559"/>
              <a:gd name="connsiteY1" fmla="*/ 8240 h 6439541"/>
              <a:gd name="connsiteX2" fmla="*/ 6364202 w 11766559"/>
              <a:gd name="connsiteY2" fmla="*/ 0 h 6439541"/>
              <a:gd name="connsiteX3" fmla="*/ 11766559 w 11766559"/>
              <a:gd name="connsiteY3" fmla="*/ 12360 h 6439541"/>
              <a:gd name="connsiteX4" fmla="*/ 11766559 w 11766559"/>
              <a:gd name="connsiteY4" fmla="*/ 6439541 h 6439541"/>
              <a:gd name="connsiteX5" fmla="*/ 5443735 w 11766559"/>
              <a:gd name="connsiteY5" fmla="*/ 6435421 h 6439541"/>
              <a:gd name="connsiteX6" fmla="*/ 5388592 w 11766559"/>
              <a:gd name="connsiteY6" fmla="*/ 6435421 h 6439541"/>
              <a:gd name="connsiteX7" fmla="*/ 2538116 w 11766559"/>
              <a:gd name="connsiteY7" fmla="*/ 6439541 h 6439541"/>
              <a:gd name="connsiteX8" fmla="*/ 0 w 11766559"/>
              <a:gd name="connsiteY8" fmla="*/ 5407026 h 6439541"/>
              <a:gd name="connsiteX9" fmla="*/ 2788 w 11766559"/>
              <a:gd name="connsiteY9" fmla="*/ 12360 h 6439541"/>
              <a:gd name="connsiteX0" fmla="*/ 2788 w 11766559"/>
              <a:gd name="connsiteY0" fmla="*/ 12360 h 6439541"/>
              <a:gd name="connsiteX1" fmla="*/ 6313300 w 11766559"/>
              <a:gd name="connsiteY1" fmla="*/ 8240 h 6439541"/>
              <a:gd name="connsiteX2" fmla="*/ 6364202 w 11766559"/>
              <a:gd name="connsiteY2" fmla="*/ 0 h 6439541"/>
              <a:gd name="connsiteX3" fmla="*/ 11766559 w 11766559"/>
              <a:gd name="connsiteY3" fmla="*/ 12360 h 6439541"/>
              <a:gd name="connsiteX4" fmla="*/ 11766559 w 11766559"/>
              <a:gd name="connsiteY4" fmla="*/ 6439541 h 6439541"/>
              <a:gd name="connsiteX5" fmla="*/ 5443735 w 11766559"/>
              <a:gd name="connsiteY5" fmla="*/ 6435421 h 6439541"/>
              <a:gd name="connsiteX6" fmla="*/ 5388592 w 11766559"/>
              <a:gd name="connsiteY6" fmla="*/ 6435421 h 6439541"/>
              <a:gd name="connsiteX7" fmla="*/ 0 w 11766559"/>
              <a:gd name="connsiteY7" fmla="*/ 5407026 h 6439541"/>
              <a:gd name="connsiteX8" fmla="*/ 2788 w 11766559"/>
              <a:gd name="connsiteY8" fmla="*/ 12360 h 6439541"/>
              <a:gd name="connsiteX0" fmla="*/ 0 w 11763771"/>
              <a:gd name="connsiteY0" fmla="*/ 12360 h 6439541"/>
              <a:gd name="connsiteX1" fmla="*/ 6310512 w 11763771"/>
              <a:gd name="connsiteY1" fmla="*/ 8240 h 6439541"/>
              <a:gd name="connsiteX2" fmla="*/ 6361414 w 11763771"/>
              <a:gd name="connsiteY2" fmla="*/ 0 h 6439541"/>
              <a:gd name="connsiteX3" fmla="*/ 11763771 w 11763771"/>
              <a:gd name="connsiteY3" fmla="*/ 12360 h 6439541"/>
              <a:gd name="connsiteX4" fmla="*/ 11763771 w 11763771"/>
              <a:gd name="connsiteY4" fmla="*/ 6439541 h 6439541"/>
              <a:gd name="connsiteX5" fmla="*/ 5440947 w 11763771"/>
              <a:gd name="connsiteY5" fmla="*/ 6435421 h 6439541"/>
              <a:gd name="connsiteX6" fmla="*/ 5385804 w 11763771"/>
              <a:gd name="connsiteY6" fmla="*/ 6435421 h 6439541"/>
              <a:gd name="connsiteX7" fmla="*/ 0 w 11763771"/>
              <a:gd name="connsiteY7" fmla="*/ 12360 h 6439541"/>
              <a:gd name="connsiteX0" fmla="*/ 0 w 6377967"/>
              <a:gd name="connsiteY0" fmla="*/ 6435421 h 6439541"/>
              <a:gd name="connsiteX1" fmla="*/ 924708 w 6377967"/>
              <a:gd name="connsiteY1" fmla="*/ 8240 h 6439541"/>
              <a:gd name="connsiteX2" fmla="*/ 975610 w 6377967"/>
              <a:gd name="connsiteY2" fmla="*/ 0 h 6439541"/>
              <a:gd name="connsiteX3" fmla="*/ 6377967 w 6377967"/>
              <a:gd name="connsiteY3" fmla="*/ 12360 h 6439541"/>
              <a:gd name="connsiteX4" fmla="*/ 6377967 w 6377967"/>
              <a:gd name="connsiteY4" fmla="*/ 6439541 h 6439541"/>
              <a:gd name="connsiteX5" fmla="*/ 55143 w 6377967"/>
              <a:gd name="connsiteY5" fmla="*/ 6435421 h 6439541"/>
              <a:gd name="connsiteX6" fmla="*/ 0 w 6377967"/>
              <a:gd name="connsiteY6" fmla="*/ 6435421 h 6439541"/>
              <a:gd name="connsiteX0" fmla="*/ 0 w 6377967"/>
              <a:gd name="connsiteY0" fmla="*/ 6435421 h 6439541"/>
              <a:gd name="connsiteX1" fmla="*/ 975610 w 6377967"/>
              <a:gd name="connsiteY1" fmla="*/ 0 h 6439541"/>
              <a:gd name="connsiteX2" fmla="*/ 6377967 w 6377967"/>
              <a:gd name="connsiteY2" fmla="*/ 12360 h 6439541"/>
              <a:gd name="connsiteX3" fmla="*/ 6377967 w 6377967"/>
              <a:gd name="connsiteY3" fmla="*/ 6439541 h 6439541"/>
              <a:gd name="connsiteX4" fmla="*/ 55143 w 6377967"/>
              <a:gd name="connsiteY4" fmla="*/ 6435421 h 6439541"/>
              <a:gd name="connsiteX5" fmla="*/ 0 w 6377967"/>
              <a:gd name="connsiteY5" fmla="*/ 6435421 h 6439541"/>
              <a:gd name="connsiteX0" fmla="*/ 0 w 6322824"/>
              <a:gd name="connsiteY0" fmla="*/ 6435421 h 6439541"/>
              <a:gd name="connsiteX1" fmla="*/ 920467 w 6322824"/>
              <a:gd name="connsiteY1" fmla="*/ 0 h 6439541"/>
              <a:gd name="connsiteX2" fmla="*/ 6322824 w 6322824"/>
              <a:gd name="connsiteY2" fmla="*/ 12360 h 6439541"/>
              <a:gd name="connsiteX3" fmla="*/ 6322824 w 6322824"/>
              <a:gd name="connsiteY3" fmla="*/ 6439541 h 6439541"/>
              <a:gd name="connsiteX4" fmla="*/ 0 w 6322824"/>
              <a:gd name="connsiteY4" fmla="*/ 6435421 h 6439541"/>
              <a:gd name="connsiteX0" fmla="*/ 0 w 6322824"/>
              <a:gd name="connsiteY0" fmla="*/ 6423519 h 6427639"/>
              <a:gd name="connsiteX1" fmla="*/ 915872 w 6322824"/>
              <a:gd name="connsiteY1" fmla="*/ 0 h 6427639"/>
              <a:gd name="connsiteX2" fmla="*/ 6322824 w 6322824"/>
              <a:gd name="connsiteY2" fmla="*/ 458 h 6427639"/>
              <a:gd name="connsiteX3" fmla="*/ 6322824 w 6322824"/>
              <a:gd name="connsiteY3" fmla="*/ 6427639 h 6427639"/>
              <a:gd name="connsiteX4" fmla="*/ 0 w 6322824"/>
              <a:gd name="connsiteY4" fmla="*/ 6423519 h 6427639"/>
              <a:gd name="connsiteX0" fmla="*/ 0 w 6322824"/>
              <a:gd name="connsiteY0" fmla="*/ 6423519 h 6427639"/>
              <a:gd name="connsiteX1" fmla="*/ 458113 w 6322824"/>
              <a:gd name="connsiteY1" fmla="*/ 3188871 h 6427639"/>
              <a:gd name="connsiteX2" fmla="*/ 915872 w 6322824"/>
              <a:gd name="connsiteY2" fmla="*/ 0 h 6427639"/>
              <a:gd name="connsiteX3" fmla="*/ 6322824 w 6322824"/>
              <a:gd name="connsiteY3" fmla="*/ 458 h 6427639"/>
              <a:gd name="connsiteX4" fmla="*/ 6322824 w 6322824"/>
              <a:gd name="connsiteY4" fmla="*/ 6427639 h 6427639"/>
              <a:gd name="connsiteX5" fmla="*/ 0 w 6322824"/>
              <a:gd name="connsiteY5" fmla="*/ 6423519 h 6427639"/>
              <a:gd name="connsiteX0" fmla="*/ 0 w 6324494"/>
              <a:gd name="connsiteY0" fmla="*/ 6423519 h 6427639"/>
              <a:gd name="connsiteX1" fmla="*/ 458113 w 6324494"/>
              <a:gd name="connsiteY1" fmla="*/ 3188871 h 6427639"/>
              <a:gd name="connsiteX2" fmla="*/ 915872 w 6324494"/>
              <a:gd name="connsiteY2" fmla="*/ 0 h 6427639"/>
              <a:gd name="connsiteX3" fmla="*/ 6322824 w 6324494"/>
              <a:gd name="connsiteY3" fmla="*/ 458 h 6427639"/>
              <a:gd name="connsiteX4" fmla="*/ 6324494 w 6324494"/>
              <a:gd name="connsiteY4" fmla="*/ 3188871 h 6427639"/>
              <a:gd name="connsiteX5" fmla="*/ 6322824 w 6324494"/>
              <a:gd name="connsiteY5" fmla="*/ 6427639 h 6427639"/>
              <a:gd name="connsiteX6" fmla="*/ 0 w 6324494"/>
              <a:gd name="connsiteY6" fmla="*/ 6423519 h 6427639"/>
              <a:gd name="connsiteX0" fmla="*/ 0 w 6324494"/>
              <a:gd name="connsiteY0" fmla="*/ 6423519 h 6423519"/>
              <a:gd name="connsiteX1" fmla="*/ 458113 w 6324494"/>
              <a:gd name="connsiteY1" fmla="*/ 3188871 h 6423519"/>
              <a:gd name="connsiteX2" fmla="*/ 915872 w 6324494"/>
              <a:gd name="connsiteY2" fmla="*/ 0 h 6423519"/>
              <a:gd name="connsiteX3" fmla="*/ 6322824 w 6324494"/>
              <a:gd name="connsiteY3" fmla="*/ 458 h 6423519"/>
              <a:gd name="connsiteX4" fmla="*/ 6324494 w 6324494"/>
              <a:gd name="connsiteY4" fmla="*/ 3188871 h 6423519"/>
              <a:gd name="connsiteX5" fmla="*/ 0 w 6324494"/>
              <a:gd name="connsiteY5" fmla="*/ 6423519 h 6423519"/>
              <a:gd name="connsiteX0" fmla="*/ 5866381 w 5866381"/>
              <a:gd name="connsiteY0" fmla="*/ 3188871 h 3587451"/>
              <a:gd name="connsiteX1" fmla="*/ 0 w 5866381"/>
              <a:gd name="connsiteY1" fmla="*/ 3188871 h 3587451"/>
              <a:gd name="connsiteX2" fmla="*/ 457759 w 5866381"/>
              <a:gd name="connsiteY2" fmla="*/ 0 h 3587451"/>
              <a:gd name="connsiteX3" fmla="*/ 5864711 w 5866381"/>
              <a:gd name="connsiteY3" fmla="*/ 458 h 3587451"/>
              <a:gd name="connsiteX4" fmla="*/ 5866381 w 5866381"/>
              <a:gd name="connsiteY4" fmla="*/ 3188871 h 3587451"/>
              <a:gd name="connsiteX0" fmla="*/ 5866381 w 5866381"/>
              <a:gd name="connsiteY0" fmla="*/ 3188871 h 3188871"/>
              <a:gd name="connsiteX1" fmla="*/ 0 w 5866381"/>
              <a:gd name="connsiteY1" fmla="*/ 3188871 h 3188871"/>
              <a:gd name="connsiteX2" fmla="*/ 457759 w 5866381"/>
              <a:gd name="connsiteY2" fmla="*/ 0 h 3188871"/>
              <a:gd name="connsiteX3" fmla="*/ 5864711 w 5866381"/>
              <a:gd name="connsiteY3" fmla="*/ 458 h 3188871"/>
              <a:gd name="connsiteX4" fmla="*/ 5866381 w 5866381"/>
              <a:gd name="connsiteY4" fmla="*/ 3188871 h 3188871"/>
              <a:gd name="connsiteX0" fmla="*/ 5860254 w 5860254"/>
              <a:gd name="connsiteY0" fmla="*/ 3188871 h 3188871"/>
              <a:gd name="connsiteX1" fmla="*/ 0 w 5860254"/>
              <a:gd name="connsiteY1" fmla="*/ 3188871 h 3188871"/>
              <a:gd name="connsiteX2" fmla="*/ 451632 w 5860254"/>
              <a:gd name="connsiteY2" fmla="*/ 0 h 3188871"/>
              <a:gd name="connsiteX3" fmla="*/ 5858584 w 5860254"/>
              <a:gd name="connsiteY3" fmla="*/ 458 h 3188871"/>
              <a:gd name="connsiteX4" fmla="*/ 5860254 w 5860254"/>
              <a:gd name="connsiteY4" fmla="*/ 3188871 h 3188871"/>
              <a:gd name="connsiteX0" fmla="*/ 6326752 w 6326752"/>
              <a:gd name="connsiteY0" fmla="*/ 3188871 h 6449250"/>
              <a:gd name="connsiteX1" fmla="*/ 0 w 6326752"/>
              <a:gd name="connsiteY1" fmla="*/ 6449250 h 6449250"/>
              <a:gd name="connsiteX2" fmla="*/ 918130 w 6326752"/>
              <a:gd name="connsiteY2" fmla="*/ 0 h 6449250"/>
              <a:gd name="connsiteX3" fmla="*/ 6325082 w 6326752"/>
              <a:gd name="connsiteY3" fmla="*/ 458 h 6449250"/>
              <a:gd name="connsiteX4" fmla="*/ 6326752 w 6326752"/>
              <a:gd name="connsiteY4" fmla="*/ 3188871 h 6449250"/>
              <a:gd name="connsiteX0" fmla="*/ 6316611 w 6325105"/>
              <a:gd name="connsiteY0" fmla="*/ 6429550 h 6449250"/>
              <a:gd name="connsiteX1" fmla="*/ 0 w 6325105"/>
              <a:gd name="connsiteY1" fmla="*/ 6449250 h 6449250"/>
              <a:gd name="connsiteX2" fmla="*/ 918130 w 6325105"/>
              <a:gd name="connsiteY2" fmla="*/ 0 h 6449250"/>
              <a:gd name="connsiteX3" fmla="*/ 6325082 w 6325105"/>
              <a:gd name="connsiteY3" fmla="*/ 458 h 6449250"/>
              <a:gd name="connsiteX4" fmla="*/ 6316611 w 6325105"/>
              <a:gd name="connsiteY4" fmla="*/ 6429550 h 6449250"/>
              <a:gd name="connsiteX0" fmla="*/ 6316611 w 6325105"/>
              <a:gd name="connsiteY0" fmla="*/ 6429550 h 6449250"/>
              <a:gd name="connsiteX1" fmla="*/ 0 w 6325105"/>
              <a:gd name="connsiteY1" fmla="*/ 6449250 h 6449250"/>
              <a:gd name="connsiteX2" fmla="*/ 918130 w 6325105"/>
              <a:gd name="connsiteY2" fmla="*/ 0 h 6449250"/>
              <a:gd name="connsiteX3" fmla="*/ 6325082 w 6325105"/>
              <a:gd name="connsiteY3" fmla="*/ 458 h 6449250"/>
              <a:gd name="connsiteX4" fmla="*/ 6316611 w 6325105"/>
              <a:gd name="connsiteY4" fmla="*/ 6429550 h 6449250"/>
              <a:gd name="connsiteX0" fmla="*/ 6316611 w 6325105"/>
              <a:gd name="connsiteY0" fmla="*/ 6429550 h 6439049"/>
              <a:gd name="connsiteX1" fmla="*/ 0 w 6325105"/>
              <a:gd name="connsiteY1" fmla="*/ 6439049 h 6439049"/>
              <a:gd name="connsiteX2" fmla="*/ 918130 w 6325105"/>
              <a:gd name="connsiteY2" fmla="*/ 0 h 6439049"/>
              <a:gd name="connsiteX3" fmla="*/ 6325082 w 6325105"/>
              <a:gd name="connsiteY3" fmla="*/ 458 h 6439049"/>
              <a:gd name="connsiteX4" fmla="*/ 6316611 w 6325105"/>
              <a:gd name="connsiteY4" fmla="*/ 6429550 h 643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05" h="6439049">
                <a:moveTo>
                  <a:pt x="6316611" y="6429550"/>
                </a:moveTo>
                <a:lnTo>
                  <a:pt x="0" y="6439049"/>
                </a:lnTo>
                <a:lnTo>
                  <a:pt x="918130" y="0"/>
                </a:lnTo>
                <a:lnTo>
                  <a:pt x="6325082" y="458"/>
                </a:lnTo>
                <a:cubicBezTo>
                  <a:pt x="6325639" y="1063262"/>
                  <a:pt x="6316054" y="5366746"/>
                  <a:pt x="6316611" y="64295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rtlCol="0">
            <a:noAutofit/>
          </a:bodyPr>
          <a:lstStyle>
            <a:lvl1pPr marL="0" indent="0" algn="ctr">
              <a:buNone/>
              <a:defRPr b="1" i="1"/>
            </a:lvl1pPr>
          </a:lstStyle>
          <a:p>
            <a:pPr lvl="0"/>
            <a:r>
              <a:rPr lang="en-GB" noProof="0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7133631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2CE5E2D-B787-49DF-83D8-31DBA26301D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-3967" y="-370"/>
            <a:ext cx="4541762" cy="6874135"/>
          </a:xfrm>
          <a:custGeom>
            <a:avLst/>
            <a:gdLst>
              <a:gd name="connsiteX0" fmla="*/ 0 w 11763771"/>
              <a:gd name="connsiteY0" fmla="*/ 0 h 6427181"/>
              <a:gd name="connsiteX1" fmla="*/ 11763771 w 11763771"/>
              <a:gd name="connsiteY1" fmla="*/ 0 h 6427181"/>
              <a:gd name="connsiteX2" fmla="*/ 11763771 w 11763771"/>
              <a:gd name="connsiteY2" fmla="*/ 6427181 h 6427181"/>
              <a:gd name="connsiteX3" fmla="*/ 0 w 11763771"/>
              <a:gd name="connsiteY3" fmla="*/ 6427181 h 6427181"/>
              <a:gd name="connsiteX4" fmla="*/ 0 w 11763771"/>
              <a:gd name="connsiteY4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256 w 11765027"/>
              <a:gd name="connsiteY3" fmla="*/ 6427181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1256 w 11765027"/>
              <a:gd name="connsiteY4" fmla="*/ 6427181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2536584 w 11765027"/>
              <a:gd name="connsiteY3" fmla="*/ 6427181 h 6427181"/>
              <a:gd name="connsiteX4" fmla="*/ 1981200 w 11765027"/>
              <a:gd name="connsiteY4" fmla="*/ 6423516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71017 w 12636044"/>
              <a:gd name="connsiteY5" fmla="*/ 5604366 h 6427181"/>
              <a:gd name="connsiteX6" fmla="*/ 869485 w 12636044"/>
              <a:gd name="connsiteY6" fmla="*/ 5394666 h 6427181"/>
              <a:gd name="connsiteX7" fmla="*/ 872273 w 12636044"/>
              <a:gd name="connsiteY7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69485 w 12636044"/>
              <a:gd name="connsiteY5" fmla="*/ 5394666 h 6427181"/>
              <a:gd name="connsiteX6" fmla="*/ 872273 w 12636044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1982732 w 11766559"/>
              <a:gd name="connsiteY4" fmla="*/ 6423516 h 6427181"/>
              <a:gd name="connsiteX5" fmla="*/ 0 w 11766559"/>
              <a:gd name="connsiteY5" fmla="*/ 5394666 h 6427181"/>
              <a:gd name="connsiteX6" fmla="*/ 2788 w 11766559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0 w 11766559"/>
              <a:gd name="connsiteY4" fmla="*/ 5394666 h 6427181"/>
              <a:gd name="connsiteX5" fmla="*/ 2788 w 11766559"/>
              <a:gd name="connsiteY5" fmla="*/ 0 h 642718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2788 w 11766559"/>
              <a:gd name="connsiteY6" fmla="*/ 4120 h 643130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5388592 w 11766559"/>
              <a:gd name="connsiteY4" fmla="*/ 6427181 h 6431301"/>
              <a:gd name="connsiteX5" fmla="*/ 2538116 w 11766559"/>
              <a:gd name="connsiteY5" fmla="*/ 6431301 h 6431301"/>
              <a:gd name="connsiteX6" fmla="*/ 0 w 11766559"/>
              <a:gd name="connsiteY6" fmla="*/ 5398786 h 6431301"/>
              <a:gd name="connsiteX7" fmla="*/ 2788 w 11766559"/>
              <a:gd name="connsiteY7" fmla="*/ 4120 h 643130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6431301 h 6431301"/>
              <a:gd name="connsiteX3" fmla="*/ 5388592 w 11766559"/>
              <a:gd name="connsiteY3" fmla="*/ 642718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2788 w 11766559"/>
              <a:gd name="connsiteY6" fmla="*/ 4120 h 6431301"/>
              <a:gd name="connsiteX0" fmla="*/ 2788 w 6313300"/>
              <a:gd name="connsiteY0" fmla="*/ 4120 h 6431301"/>
              <a:gd name="connsiteX1" fmla="*/ 6313300 w 6313300"/>
              <a:gd name="connsiteY1" fmla="*/ 0 h 6431301"/>
              <a:gd name="connsiteX2" fmla="*/ 5388592 w 6313300"/>
              <a:gd name="connsiteY2" fmla="*/ 6427181 h 6431301"/>
              <a:gd name="connsiteX3" fmla="*/ 2538116 w 6313300"/>
              <a:gd name="connsiteY3" fmla="*/ 6431301 h 6431301"/>
              <a:gd name="connsiteX4" fmla="*/ 0 w 6313300"/>
              <a:gd name="connsiteY4" fmla="*/ 5398786 h 6431301"/>
              <a:gd name="connsiteX5" fmla="*/ 2788 w 6313300"/>
              <a:gd name="connsiteY5" fmla="*/ 4120 h 6431301"/>
              <a:gd name="connsiteX0" fmla="*/ 1256 w 6311768"/>
              <a:gd name="connsiteY0" fmla="*/ 4120 h 6431301"/>
              <a:gd name="connsiteX1" fmla="*/ 6311768 w 6311768"/>
              <a:gd name="connsiteY1" fmla="*/ 0 h 6431301"/>
              <a:gd name="connsiteX2" fmla="*/ 5387060 w 6311768"/>
              <a:gd name="connsiteY2" fmla="*/ 6427181 h 6431301"/>
              <a:gd name="connsiteX3" fmla="*/ 2536584 w 6311768"/>
              <a:gd name="connsiteY3" fmla="*/ 6431301 h 6431301"/>
              <a:gd name="connsiteX4" fmla="*/ 0 w 6311768"/>
              <a:gd name="connsiteY4" fmla="*/ 6428986 h 6431301"/>
              <a:gd name="connsiteX5" fmla="*/ 1256 w 6311768"/>
              <a:gd name="connsiteY5" fmla="*/ 4120 h 6431301"/>
              <a:gd name="connsiteX0" fmla="*/ 469235 w 6779747"/>
              <a:gd name="connsiteY0" fmla="*/ 4120 h 6431301"/>
              <a:gd name="connsiteX1" fmla="*/ 6779747 w 6779747"/>
              <a:gd name="connsiteY1" fmla="*/ 0 h 6431301"/>
              <a:gd name="connsiteX2" fmla="*/ 5855039 w 6779747"/>
              <a:gd name="connsiteY2" fmla="*/ 6427181 h 6431301"/>
              <a:gd name="connsiteX3" fmla="*/ 3004563 w 6779747"/>
              <a:gd name="connsiteY3" fmla="*/ 6431301 h 6431301"/>
              <a:gd name="connsiteX4" fmla="*/ 467979 w 6779747"/>
              <a:gd name="connsiteY4" fmla="*/ 6428986 h 6431301"/>
              <a:gd name="connsiteX5" fmla="*/ 463737 w 6779747"/>
              <a:gd name="connsiteY5" fmla="*/ 3189425 h 6431301"/>
              <a:gd name="connsiteX6" fmla="*/ 469235 w 6779747"/>
              <a:gd name="connsiteY6" fmla="*/ 4120 h 6431301"/>
              <a:gd name="connsiteX0" fmla="*/ 469235 w 6779747"/>
              <a:gd name="connsiteY0" fmla="*/ 4120 h 6431301"/>
              <a:gd name="connsiteX1" fmla="*/ 6779747 w 6779747"/>
              <a:gd name="connsiteY1" fmla="*/ 0 h 6431301"/>
              <a:gd name="connsiteX2" fmla="*/ 6321634 w 6779747"/>
              <a:gd name="connsiteY2" fmla="*/ 3193548 h 6431301"/>
              <a:gd name="connsiteX3" fmla="*/ 5855039 w 6779747"/>
              <a:gd name="connsiteY3" fmla="*/ 6427181 h 6431301"/>
              <a:gd name="connsiteX4" fmla="*/ 3004563 w 6779747"/>
              <a:gd name="connsiteY4" fmla="*/ 6431301 h 6431301"/>
              <a:gd name="connsiteX5" fmla="*/ 467979 w 6779747"/>
              <a:gd name="connsiteY5" fmla="*/ 6428986 h 6431301"/>
              <a:gd name="connsiteX6" fmla="*/ 463737 w 6779747"/>
              <a:gd name="connsiteY6" fmla="*/ 3189425 h 6431301"/>
              <a:gd name="connsiteX7" fmla="*/ 469235 w 6779747"/>
              <a:gd name="connsiteY7" fmla="*/ 4120 h 6431301"/>
              <a:gd name="connsiteX0" fmla="*/ 190619 w 6501131"/>
              <a:gd name="connsiteY0" fmla="*/ 4120 h 6431301"/>
              <a:gd name="connsiteX1" fmla="*/ 6501131 w 6501131"/>
              <a:gd name="connsiteY1" fmla="*/ 0 h 6431301"/>
              <a:gd name="connsiteX2" fmla="*/ 6043018 w 6501131"/>
              <a:gd name="connsiteY2" fmla="*/ 3193548 h 6431301"/>
              <a:gd name="connsiteX3" fmla="*/ 5576423 w 6501131"/>
              <a:gd name="connsiteY3" fmla="*/ 6427181 h 6431301"/>
              <a:gd name="connsiteX4" fmla="*/ 2725947 w 6501131"/>
              <a:gd name="connsiteY4" fmla="*/ 6431301 h 6431301"/>
              <a:gd name="connsiteX5" fmla="*/ 189363 w 6501131"/>
              <a:gd name="connsiteY5" fmla="*/ 6428986 h 6431301"/>
              <a:gd name="connsiteX6" fmla="*/ 185121 w 6501131"/>
              <a:gd name="connsiteY6" fmla="*/ 3189425 h 6431301"/>
              <a:gd name="connsiteX7" fmla="*/ 190619 w 6501131"/>
              <a:gd name="connsiteY7" fmla="*/ 4120 h 6431301"/>
              <a:gd name="connsiteX0" fmla="*/ 5498 w 6316010"/>
              <a:gd name="connsiteY0" fmla="*/ 4120 h 6431301"/>
              <a:gd name="connsiteX1" fmla="*/ 6316010 w 6316010"/>
              <a:gd name="connsiteY1" fmla="*/ 0 h 6431301"/>
              <a:gd name="connsiteX2" fmla="*/ 5857897 w 6316010"/>
              <a:gd name="connsiteY2" fmla="*/ 3193548 h 6431301"/>
              <a:gd name="connsiteX3" fmla="*/ 5391302 w 6316010"/>
              <a:gd name="connsiteY3" fmla="*/ 6427181 h 6431301"/>
              <a:gd name="connsiteX4" fmla="*/ 2540826 w 6316010"/>
              <a:gd name="connsiteY4" fmla="*/ 6431301 h 6431301"/>
              <a:gd name="connsiteX5" fmla="*/ 0 w 6316010"/>
              <a:gd name="connsiteY5" fmla="*/ 3189425 h 6431301"/>
              <a:gd name="connsiteX6" fmla="*/ 5498 w 6316010"/>
              <a:gd name="connsiteY6" fmla="*/ 4120 h 6431301"/>
              <a:gd name="connsiteX0" fmla="*/ 5498 w 6316010"/>
              <a:gd name="connsiteY0" fmla="*/ 4120 h 6427181"/>
              <a:gd name="connsiteX1" fmla="*/ 6316010 w 6316010"/>
              <a:gd name="connsiteY1" fmla="*/ 0 h 6427181"/>
              <a:gd name="connsiteX2" fmla="*/ 5857897 w 6316010"/>
              <a:gd name="connsiteY2" fmla="*/ 3193548 h 6427181"/>
              <a:gd name="connsiteX3" fmla="*/ 5391302 w 6316010"/>
              <a:gd name="connsiteY3" fmla="*/ 6427181 h 6427181"/>
              <a:gd name="connsiteX4" fmla="*/ 0 w 6316010"/>
              <a:gd name="connsiteY4" fmla="*/ 3189425 h 6427181"/>
              <a:gd name="connsiteX5" fmla="*/ 5498 w 6316010"/>
              <a:gd name="connsiteY5" fmla="*/ 4120 h 6427181"/>
              <a:gd name="connsiteX0" fmla="*/ 5498 w 6316010"/>
              <a:gd name="connsiteY0" fmla="*/ 4120 h 3193548"/>
              <a:gd name="connsiteX1" fmla="*/ 6316010 w 6316010"/>
              <a:gd name="connsiteY1" fmla="*/ 0 h 3193548"/>
              <a:gd name="connsiteX2" fmla="*/ 5857897 w 6316010"/>
              <a:gd name="connsiteY2" fmla="*/ 3193548 h 3193548"/>
              <a:gd name="connsiteX3" fmla="*/ 0 w 6316010"/>
              <a:gd name="connsiteY3" fmla="*/ 3189425 h 3193548"/>
              <a:gd name="connsiteX4" fmla="*/ 5498 w 6316010"/>
              <a:gd name="connsiteY4" fmla="*/ 4120 h 3193548"/>
              <a:gd name="connsiteX0" fmla="*/ 5498 w 6305287"/>
              <a:gd name="connsiteY0" fmla="*/ 2631 h 3192059"/>
              <a:gd name="connsiteX1" fmla="*/ 6305287 w 6305287"/>
              <a:gd name="connsiteY1" fmla="*/ 0 h 3192059"/>
              <a:gd name="connsiteX2" fmla="*/ 5857897 w 6305287"/>
              <a:gd name="connsiteY2" fmla="*/ 3192059 h 3192059"/>
              <a:gd name="connsiteX3" fmla="*/ 0 w 6305287"/>
              <a:gd name="connsiteY3" fmla="*/ 3187936 h 3192059"/>
              <a:gd name="connsiteX4" fmla="*/ 5498 w 6305287"/>
              <a:gd name="connsiteY4" fmla="*/ 2631 h 3192059"/>
              <a:gd name="connsiteX0" fmla="*/ 5498 w 6305287"/>
              <a:gd name="connsiteY0" fmla="*/ 2631 h 3192059"/>
              <a:gd name="connsiteX1" fmla="*/ 6305287 w 6305287"/>
              <a:gd name="connsiteY1" fmla="*/ 0 h 3192059"/>
              <a:gd name="connsiteX2" fmla="*/ 5857897 w 6305287"/>
              <a:gd name="connsiteY2" fmla="*/ 3192059 h 3192059"/>
              <a:gd name="connsiteX3" fmla="*/ 0 w 6305287"/>
              <a:gd name="connsiteY3" fmla="*/ 3187936 h 3192059"/>
              <a:gd name="connsiteX4" fmla="*/ 5498 w 6305287"/>
              <a:gd name="connsiteY4" fmla="*/ 2631 h 3192059"/>
              <a:gd name="connsiteX0" fmla="*/ 902 w 6305287"/>
              <a:gd name="connsiteY0" fmla="*/ 4121 h 3192059"/>
              <a:gd name="connsiteX1" fmla="*/ 6305287 w 6305287"/>
              <a:gd name="connsiteY1" fmla="*/ 0 h 3192059"/>
              <a:gd name="connsiteX2" fmla="*/ 5857897 w 6305287"/>
              <a:gd name="connsiteY2" fmla="*/ 3192059 h 3192059"/>
              <a:gd name="connsiteX3" fmla="*/ 0 w 6305287"/>
              <a:gd name="connsiteY3" fmla="*/ 3187936 h 3192059"/>
              <a:gd name="connsiteX4" fmla="*/ 902 w 6305287"/>
              <a:gd name="connsiteY4" fmla="*/ 4121 h 3192059"/>
              <a:gd name="connsiteX0" fmla="*/ 2434 w 6305287"/>
              <a:gd name="connsiteY0" fmla="*/ 1143 h 3192059"/>
              <a:gd name="connsiteX1" fmla="*/ 6305287 w 6305287"/>
              <a:gd name="connsiteY1" fmla="*/ 0 h 3192059"/>
              <a:gd name="connsiteX2" fmla="*/ 5857897 w 6305287"/>
              <a:gd name="connsiteY2" fmla="*/ 3192059 h 3192059"/>
              <a:gd name="connsiteX3" fmla="*/ 0 w 6305287"/>
              <a:gd name="connsiteY3" fmla="*/ 3187936 h 3192059"/>
              <a:gd name="connsiteX4" fmla="*/ 2434 w 6305287"/>
              <a:gd name="connsiteY4" fmla="*/ 1143 h 3192059"/>
              <a:gd name="connsiteX0" fmla="*/ 2434 w 6305287"/>
              <a:gd name="connsiteY0" fmla="*/ 1143 h 3190571"/>
              <a:gd name="connsiteX1" fmla="*/ 6305287 w 6305287"/>
              <a:gd name="connsiteY1" fmla="*/ 0 h 3190571"/>
              <a:gd name="connsiteX2" fmla="*/ 5850239 w 6305287"/>
              <a:gd name="connsiteY2" fmla="*/ 3190571 h 3190571"/>
              <a:gd name="connsiteX3" fmla="*/ 0 w 6305287"/>
              <a:gd name="connsiteY3" fmla="*/ 3187936 h 3190571"/>
              <a:gd name="connsiteX4" fmla="*/ 2434 w 6305287"/>
              <a:gd name="connsiteY4" fmla="*/ 1143 h 3190571"/>
              <a:gd name="connsiteX0" fmla="*/ 902 w 6305287"/>
              <a:gd name="connsiteY0" fmla="*/ 1143 h 3190571"/>
              <a:gd name="connsiteX1" fmla="*/ 6305287 w 6305287"/>
              <a:gd name="connsiteY1" fmla="*/ 0 h 3190571"/>
              <a:gd name="connsiteX2" fmla="*/ 5850239 w 6305287"/>
              <a:gd name="connsiteY2" fmla="*/ 3190571 h 3190571"/>
              <a:gd name="connsiteX3" fmla="*/ 0 w 6305287"/>
              <a:gd name="connsiteY3" fmla="*/ 3187936 h 3190571"/>
              <a:gd name="connsiteX4" fmla="*/ 902 w 6305287"/>
              <a:gd name="connsiteY4" fmla="*/ 1143 h 3190571"/>
              <a:gd name="connsiteX0" fmla="*/ 465 w 6306382"/>
              <a:gd name="connsiteY0" fmla="*/ 1143 h 3190571"/>
              <a:gd name="connsiteX1" fmla="*/ 6306382 w 6306382"/>
              <a:gd name="connsiteY1" fmla="*/ 0 h 3190571"/>
              <a:gd name="connsiteX2" fmla="*/ 5851334 w 6306382"/>
              <a:gd name="connsiteY2" fmla="*/ 3190571 h 3190571"/>
              <a:gd name="connsiteX3" fmla="*/ 1095 w 6306382"/>
              <a:gd name="connsiteY3" fmla="*/ 3187936 h 3190571"/>
              <a:gd name="connsiteX4" fmla="*/ 465 w 6306382"/>
              <a:gd name="connsiteY4" fmla="*/ 1143 h 3190571"/>
              <a:gd name="connsiteX0" fmla="*/ 295 w 6309275"/>
              <a:gd name="connsiteY0" fmla="*/ 0 h 3190917"/>
              <a:gd name="connsiteX1" fmla="*/ 6309275 w 6309275"/>
              <a:gd name="connsiteY1" fmla="*/ 346 h 3190917"/>
              <a:gd name="connsiteX2" fmla="*/ 5854227 w 6309275"/>
              <a:gd name="connsiteY2" fmla="*/ 3190917 h 3190917"/>
              <a:gd name="connsiteX3" fmla="*/ 3988 w 6309275"/>
              <a:gd name="connsiteY3" fmla="*/ 3188282 h 3190917"/>
              <a:gd name="connsiteX4" fmla="*/ 295 w 6309275"/>
              <a:gd name="connsiteY4" fmla="*/ 0 h 3190917"/>
              <a:gd name="connsiteX0" fmla="*/ 295 w 6309275"/>
              <a:gd name="connsiteY0" fmla="*/ 0 h 6443530"/>
              <a:gd name="connsiteX1" fmla="*/ 6309275 w 6309275"/>
              <a:gd name="connsiteY1" fmla="*/ 346 h 6443530"/>
              <a:gd name="connsiteX2" fmla="*/ 5397870 w 6309275"/>
              <a:gd name="connsiteY2" fmla="*/ 6443530 h 6443530"/>
              <a:gd name="connsiteX3" fmla="*/ 3988 w 6309275"/>
              <a:gd name="connsiteY3" fmla="*/ 3188282 h 6443530"/>
              <a:gd name="connsiteX4" fmla="*/ 295 w 6309275"/>
              <a:gd name="connsiteY4" fmla="*/ 0 h 6443530"/>
              <a:gd name="connsiteX0" fmla="*/ 295 w 6309275"/>
              <a:gd name="connsiteY0" fmla="*/ 0 h 6443530"/>
              <a:gd name="connsiteX1" fmla="*/ 6309275 w 6309275"/>
              <a:gd name="connsiteY1" fmla="*/ 346 h 6443530"/>
              <a:gd name="connsiteX2" fmla="*/ 5397870 w 6309275"/>
              <a:gd name="connsiteY2" fmla="*/ 6443530 h 6443530"/>
              <a:gd name="connsiteX3" fmla="*/ 3988 w 6309275"/>
              <a:gd name="connsiteY3" fmla="*/ 6440895 h 6443530"/>
              <a:gd name="connsiteX4" fmla="*/ 295 w 6309275"/>
              <a:gd name="connsiteY4" fmla="*/ 0 h 6443530"/>
              <a:gd name="connsiteX0" fmla="*/ 6449 w 6315429"/>
              <a:gd name="connsiteY0" fmla="*/ 0 h 6443530"/>
              <a:gd name="connsiteX1" fmla="*/ 6315429 w 6315429"/>
              <a:gd name="connsiteY1" fmla="*/ 346 h 6443530"/>
              <a:gd name="connsiteX2" fmla="*/ 5404024 w 6315429"/>
              <a:gd name="connsiteY2" fmla="*/ 6443530 h 6443530"/>
              <a:gd name="connsiteX3" fmla="*/ 0 w 6315429"/>
              <a:gd name="connsiteY3" fmla="*/ 5425686 h 6443530"/>
              <a:gd name="connsiteX4" fmla="*/ 6449 w 6315429"/>
              <a:gd name="connsiteY4" fmla="*/ 0 h 6443530"/>
              <a:gd name="connsiteX0" fmla="*/ 6449 w 6315429"/>
              <a:gd name="connsiteY0" fmla="*/ 0 h 6443530"/>
              <a:gd name="connsiteX1" fmla="*/ 6315429 w 6315429"/>
              <a:gd name="connsiteY1" fmla="*/ 346 h 6443530"/>
              <a:gd name="connsiteX2" fmla="*/ 5404024 w 6315429"/>
              <a:gd name="connsiteY2" fmla="*/ 6443530 h 6443530"/>
              <a:gd name="connsiteX3" fmla="*/ 2646872 w 6315429"/>
              <a:gd name="connsiteY3" fmla="*/ 5924044 h 6443530"/>
              <a:gd name="connsiteX4" fmla="*/ 0 w 6315429"/>
              <a:gd name="connsiteY4" fmla="*/ 5425686 h 6443530"/>
              <a:gd name="connsiteX5" fmla="*/ 6449 w 6315429"/>
              <a:gd name="connsiteY5" fmla="*/ 0 h 6443530"/>
              <a:gd name="connsiteX0" fmla="*/ 6449 w 6315429"/>
              <a:gd name="connsiteY0" fmla="*/ 0 h 6443530"/>
              <a:gd name="connsiteX1" fmla="*/ 6315429 w 6315429"/>
              <a:gd name="connsiteY1" fmla="*/ 346 h 6443530"/>
              <a:gd name="connsiteX2" fmla="*/ 5404024 w 6315429"/>
              <a:gd name="connsiteY2" fmla="*/ 6443530 h 6443530"/>
              <a:gd name="connsiteX3" fmla="*/ 2494752 w 6315429"/>
              <a:gd name="connsiteY3" fmla="*/ 6426720 h 6443530"/>
              <a:gd name="connsiteX4" fmla="*/ 0 w 6315429"/>
              <a:gd name="connsiteY4" fmla="*/ 5425686 h 6443530"/>
              <a:gd name="connsiteX5" fmla="*/ 6449 w 6315429"/>
              <a:gd name="connsiteY5" fmla="*/ 0 h 6443530"/>
              <a:gd name="connsiteX0" fmla="*/ 6449 w 6315429"/>
              <a:gd name="connsiteY0" fmla="*/ 0 h 6446433"/>
              <a:gd name="connsiteX1" fmla="*/ 6315429 w 6315429"/>
              <a:gd name="connsiteY1" fmla="*/ 346 h 6446433"/>
              <a:gd name="connsiteX2" fmla="*/ 5404024 w 6315429"/>
              <a:gd name="connsiteY2" fmla="*/ 6443530 h 6446433"/>
              <a:gd name="connsiteX3" fmla="*/ 2515035 w 6315429"/>
              <a:gd name="connsiteY3" fmla="*/ 6446433 h 6446433"/>
              <a:gd name="connsiteX4" fmla="*/ 0 w 6315429"/>
              <a:gd name="connsiteY4" fmla="*/ 5425686 h 6446433"/>
              <a:gd name="connsiteX5" fmla="*/ 6449 w 6315429"/>
              <a:gd name="connsiteY5" fmla="*/ 0 h 6446433"/>
              <a:gd name="connsiteX0" fmla="*/ 88 w 6309068"/>
              <a:gd name="connsiteY0" fmla="*/ 0 h 6446433"/>
              <a:gd name="connsiteX1" fmla="*/ 6309068 w 6309068"/>
              <a:gd name="connsiteY1" fmla="*/ 346 h 6446433"/>
              <a:gd name="connsiteX2" fmla="*/ 5397663 w 6309068"/>
              <a:gd name="connsiteY2" fmla="*/ 6443530 h 6446433"/>
              <a:gd name="connsiteX3" fmla="*/ 2508674 w 6309068"/>
              <a:gd name="connsiteY3" fmla="*/ 6446433 h 6446433"/>
              <a:gd name="connsiteX4" fmla="*/ 24063 w 6309068"/>
              <a:gd name="connsiteY4" fmla="*/ 5327123 h 6446433"/>
              <a:gd name="connsiteX5" fmla="*/ 88 w 6309068"/>
              <a:gd name="connsiteY5" fmla="*/ 0 h 6446433"/>
              <a:gd name="connsiteX0" fmla="*/ 88 w 6309068"/>
              <a:gd name="connsiteY0" fmla="*/ 0 h 6443530"/>
              <a:gd name="connsiteX1" fmla="*/ 6309068 w 6309068"/>
              <a:gd name="connsiteY1" fmla="*/ 346 h 6443530"/>
              <a:gd name="connsiteX2" fmla="*/ 5397663 w 6309068"/>
              <a:gd name="connsiteY2" fmla="*/ 6443530 h 6443530"/>
              <a:gd name="connsiteX3" fmla="*/ 2650652 w 6309068"/>
              <a:gd name="connsiteY3" fmla="*/ 6426720 h 6443530"/>
              <a:gd name="connsiteX4" fmla="*/ 24063 w 6309068"/>
              <a:gd name="connsiteY4" fmla="*/ 5327123 h 6443530"/>
              <a:gd name="connsiteX5" fmla="*/ 88 w 6309068"/>
              <a:gd name="connsiteY5" fmla="*/ 0 h 6443530"/>
              <a:gd name="connsiteX0" fmla="*/ 88 w 6309068"/>
              <a:gd name="connsiteY0" fmla="*/ 0 h 6446433"/>
              <a:gd name="connsiteX1" fmla="*/ 6309068 w 6309068"/>
              <a:gd name="connsiteY1" fmla="*/ 346 h 6446433"/>
              <a:gd name="connsiteX2" fmla="*/ 5397663 w 6309068"/>
              <a:gd name="connsiteY2" fmla="*/ 6443530 h 6446433"/>
              <a:gd name="connsiteX3" fmla="*/ 2589804 w 6309068"/>
              <a:gd name="connsiteY3" fmla="*/ 6446433 h 6446433"/>
              <a:gd name="connsiteX4" fmla="*/ 24063 w 6309068"/>
              <a:gd name="connsiteY4" fmla="*/ 5327123 h 6446433"/>
              <a:gd name="connsiteX5" fmla="*/ 88 w 6309068"/>
              <a:gd name="connsiteY5" fmla="*/ 0 h 6446433"/>
              <a:gd name="connsiteX0" fmla="*/ 134 w 6309114"/>
              <a:gd name="connsiteY0" fmla="*/ 0 h 6446433"/>
              <a:gd name="connsiteX1" fmla="*/ 6309114 w 6309114"/>
              <a:gd name="connsiteY1" fmla="*/ 346 h 6446433"/>
              <a:gd name="connsiteX2" fmla="*/ 5397709 w 6309114"/>
              <a:gd name="connsiteY2" fmla="*/ 6443530 h 6446433"/>
              <a:gd name="connsiteX3" fmla="*/ 2589850 w 6309114"/>
              <a:gd name="connsiteY3" fmla="*/ 6446433 h 6446433"/>
              <a:gd name="connsiteX4" fmla="*/ 13967 w 6309114"/>
              <a:gd name="connsiteY4" fmla="*/ 5396118 h 6446433"/>
              <a:gd name="connsiteX5" fmla="*/ 134 w 6309114"/>
              <a:gd name="connsiteY5" fmla="*/ 0 h 6446433"/>
              <a:gd name="connsiteX0" fmla="*/ 134 w 6309114"/>
              <a:gd name="connsiteY0" fmla="*/ 0 h 6446433"/>
              <a:gd name="connsiteX1" fmla="*/ 6309114 w 6309114"/>
              <a:gd name="connsiteY1" fmla="*/ 346 h 6446433"/>
              <a:gd name="connsiteX2" fmla="*/ 3470870 w 6309114"/>
              <a:gd name="connsiteY2" fmla="*/ 6423817 h 6446433"/>
              <a:gd name="connsiteX3" fmla="*/ 2589850 w 6309114"/>
              <a:gd name="connsiteY3" fmla="*/ 6446433 h 6446433"/>
              <a:gd name="connsiteX4" fmla="*/ 13967 w 6309114"/>
              <a:gd name="connsiteY4" fmla="*/ 5396118 h 6446433"/>
              <a:gd name="connsiteX5" fmla="*/ 134 w 6309114"/>
              <a:gd name="connsiteY5" fmla="*/ 0 h 6446433"/>
              <a:gd name="connsiteX0" fmla="*/ 134 w 4382274"/>
              <a:gd name="connsiteY0" fmla="*/ 0 h 6446433"/>
              <a:gd name="connsiteX1" fmla="*/ 4382274 w 4382274"/>
              <a:gd name="connsiteY1" fmla="*/ 346 h 6446433"/>
              <a:gd name="connsiteX2" fmla="*/ 3470870 w 4382274"/>
              <a:gd name="connsiteY2" fmla="*/ 6423817 h 6446433"/>
              <a:gd name="connsiteX3" fmla="*/ 2589850 w 4382274"/>
              <a:gd name="connsiteY3" fmla="*/ 6446433 h 6446433"/>
              <a:gd name="connsiteX4" fmla="*/ 13967 w 4382274"/>
              <a:gd name="connsiteY4" fmla="*/ 5396118 h 6446433"/>
              <a:gd name="connsiteX5" fmla="*/ 134 w 4382274"/>
              <a:gd name="connsiteY5" fmla="*/ 0 h 644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2274" h="6446433">
                <a:moveTo>
                  <a:pt x="134" y="0"/>
                </a:moveTo>
                <a:lnTo>
                  <a:pt x="4382274" y="346"/>
                </a:lnTo>
                <a:lnTo>
                  <a:pt x="3470870" y="6423817"/>
                </a:lnTo>
                <a:lnTo>
                  <a:pt x="2589850" y="6446433"/>
                </a:lnTo>
                <a:lnTo>
                  <a:pt x="13967" y="5396118"/>
                </a:lnTo>
                <a:cubicBezTo>
                  <a:pt x="15800" y="4334350"/>
                  <a:pt x="-1699" y="1061768"/>
                  <a:pt x="13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rtlCol="0">
            <a:noAutofit/>
          </a:bodyPr>
          <a:lstStyle>
            <a:lvl1pPr marL="0" indent="0" algn="ctr">
              <a:buNone/>
              <a:defRPr b="1" i="1"/>
            </a:lvl1pPr>
          </a:lstStyle>
          <a:p>
            <a:pPr lvl="0"/>
            <a:r>
              <a:rPr lang="en-GB" noProof="0" dirty="0" err="1"/>
              <a:t>Lisää</a:t>
            </a:r>
            <a:r>
              <a:rPr lang="en-GB" noProof="0" dirty="0"/>
              <a:t> </a:t>
            </a:r>
            <a:r>
              <a:rPr lang="en-GB" noProof="0" dirty="0" err="1"/>
              <a:t>kuva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r>
              <a:rPr lang="en-GB" noProof="0" dirty="0"/>
              <a:t> </a:t>
            </a:r>
            <a:r>
              <a:rPr lang="en-GB" noProof="0" dirty="0" err="1"/>
              <a:t>kuvaketta</a:t>
            </a:r>
            <a:endParaRPr lang="en-GB" noProof="0" dirty="0"/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A7293374-AA10-498F-97EC-777246CEE0D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7666422" y="-31531"/>
            <a:ext cx="4526803" cy="6892056"/>
          </a:xfrm>
          <a:custGeom>
            <a:avLst/>
            <a:gdLst>
              <a:gd name="connsiteX0" fmla="*/ 0 w 11763771"/>
              <a:gd name="connsiteY0" fmla="*/ 0 h 6427181"/>
              <a:gd name="connsiteX1" fmla="*/ 11763771 w 11763771"/>
              <a:gd name="connsiteY1" fmla="*/ 0 h 6427181"/>
              <a:gd name="connsiteX2" fmla="*/ 11763771 w 11763771"/>
              <a:gd name="connsiteY2" fmla="*/ 6427181 h 6427181"/>
              <a:gd name="connsiteX3" fmla="*/ 0 w 11763771"/>
              <a:gd name="connsiteY3" fmla="*/ 6427181 h 6427181"/>
              <a:gd name="connsiteX4" fmla="*/ 0 w 11763771"/>
              <a:gd name="connsiteY4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256 w 11765027"/>
              <a:gd name="connsiteY3" fmla="*/ 6427181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1256 w 11765027"/>
              <a:gd name="connsiteY4" fmla="*/ 6427181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2536584 w 11765027"/>
              <a:gd name="connsiteY3" fmla="*/ 6427181 h 6427181"/>
              <a:gd name="connsiteX4" fmla="*/ 1981200 w 11765027"/>
              <a:gd name="connsiteY4" fmla="*/ 6423516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71017 w 12636044"/>
              <a:gd name="connsiteY5" fmla="*/ 5604366 h 6427181"/>
              <a:gd name="connsiteX6" fmla="*/ 869485 w 12636044"/>
              <a:gd name="connsiteY6" fmla="*/ 5394666 h 6427181"/>
              <a:gd name="connsiteX7" fmla="*/ 872273 w 12636044"/>
              <a:gd name="connsiteY7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69485 w 12636044"/>
              <a:gd name="connsiteY5" fmla="*/ 5394666 h 6427181"/>
              <a:gd name="connsiteX6" fmla="*/ 872273 w 12636044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1982732 w 11766559"/>
              <a:gd name="connsiteY4" fmla="*/ 6423516 h 6427181"/>
              <a:gd name="connsiteX5" fmla="*/ 0 w 11766559"/>
              <a:gd name="connsiteY5" fmla="*/ 5394666 h 6427181"/>
              <a:gd name="connsiteX6" fmla="*/ 2788 w 11766559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0 w 11766559"/>
              <a:gd name="connsiteY4" fmla="*/ 5394666 h 6427181"/>
              <a:gd name="connsiteX5" fmla="*/ 2788 w 11766559"/>
              <a:gd name="connsiteY5" fmla="*/ 0 h 642718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2788 w 11766559"/>
              <a:gd name="connsiteY6" fmla="*/ 4120 h 643130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5388592 w 11766559"/>
              <a:gd name="connsiteY4" fmla="*/ 6427181 h 6431301"/>
              <a:gd name="connsiteX5" fmla="*/ 2538116 w 11766559"/>
              <a:gd name="connsiteY5" fmla="*/ 6431301 h 6431301"/>
              <a:gd name="connsiteX6" fmla="*/ 0 w 11766559"/>
              <a:gd name="connsiteY6" fmla="*/ 5398786 h 6431301"/>
              <a:gd name="connsiteX7" fmla="*/ 2788 w 11766559"/>
              <a:gd name="connsiteY7" fmla="*/ 4120 h 6431301"/>
              <a:gd name="connsiteX0" fmla="*/ 2788 w 11766559"/>
              <a:gd name="connsiteY0" fmla="*/ 12360 h 6439541"/>
              <a:gd name="connsiteX1" fmla="*/ 6313300 w 11766559"/>
              <a:gd name="connsiteY1" fmla="*/ 8240 h 6439541"/>
              <a:gd name="connsiteX2" fmla="*/ 6364202 w 11766559"/>
              <a:gd name="connsiteY2" fmla="*/ 0 h 6439541"/>
              <a:gd name="connsiteX3" fmla="*/ 11766559 w 11766559"/>
              <a:gd name="connsiteY3" fmla="*/ 12360 h 6439541"/>
              <a:gd name="connsiteX4" fmla="*/ 11766559 w 11766559"/>
              <a:gd name="connsiteY4" fmla="*/ 6439541 h 6439541"/>
              <a:gd name="connsiteX5" fmla="*/ 5388592 w 11766559"/>
              <a:gd name="connsiteY5" fmla="*/ 6435421 h 6439541"/>
              <a:gd name="connsiteX6" fmla="*/ 2538116 w 11766559"/>
              <a:gd name="connsiteY6" fmla="*/ 6439541 h 6439541"/>
              <a:gd name="connsiteX7" fmla="*/ 0 w 11766559"/>
              <a:gd name="connsiteY7" fmla="*/ 5407026 h 6439541"/>
              <a:gd name="connsiteX8" fmla="*/ 2788 w 11766559"/>
              <a:gd name="connsiteY8" fmla="*/ 12360 h 6439541"/>
              <a:gd name="connsiteX0" fmla="*/ 2788 w 11766559"/>
              <a:gd name="connsiteY0" fmla="*/ 12360 h 6439541"/>
              <a:gd name="connsiteX1" fmla="*/ 6313300 w 11766559"/>
              <a:gd name="connsiteY1" fmla="*/ 8240 h 6439541"/>
              <a:gd name="connsiteX2" fmla="*/ 6364202 w 11766559"/>
              <a:gd name="connsiteY2" fmla="*/ 0 h 6439541"/>
              <a:gd name="connsiteX3" fmla="*/ 11766559 w 11766559"/>
              <a:gd name="connsiteY3" fmla="*/ 12360 h 6439541"/>
              <a:gd name="connsiteX4" fmla="*/ 11766559 w 11766559"/>
              <a:gd name="connsiteY4" fmla="*/ 6439541 h 6439541"/>
              <a:gd name="connsiteX5" fmla="*/ 5443735 w 11766559"/>
              <a:gd name="connsiteY5" fmla="*/ 6435421 h 6439541"/>
              <a:gd name="connsiteX6" fmla="*/ 5388592 w 11766559"/>
              <a:gd name="connsiteY6" fmla="*/ 6435421 h 6439541"/>
              <a:gd name="connsiteX7" fmla="*/ 2538116 w 11766559"/>
              <a:gd name="connsiteY7" fmla="*/ 6439541 h 6439541"/>
              <a:gd name="connsiteX8" fmla="*/ 0 w 11766559"/>
              <a:gd name="connsiteY8" fmla="*/ 5407026 h 6439541"/>
              <a:gd name="connsiteX9" fmla="*/ 2788 w 11766559"/>
              <a:gd name="connsiteY9" fmla="*/ 12360 h 6439541"/>
              <a:gd name="connsiteX0" fmla="*/ 2788 w 11766559"/>
              <a:gd name="connsiteY0" fmla="*/ 12360 h 6439541"/>
              <a:gd name="connsiteX1" fmla="*/ 6313300 w 11766559"/>
              <a:gd name="connsiteY1" fmla="*/ 8240 h 6439541"/>
              <a:gd name="connsiteX2" fmla="*/ 6364202 w 11766559"/>
              <a:gd name="connsiteY2" fmla="*/ 0 h 6439541"/>
              <a:gd name="connsiteX3" fmla="*/ 11766559 w 11766559"/>
              <a:gd name="connsiteY3" fmla="*/ 12360 h 6439541"/>
              <a:gd name="connsiteX4" fmla="*/ 11766559 w 11766559"/>
              <a:gd name="connsiteY4" fmla="*/ 6439541 h 6439541"/>
              <a:gd name="connsiteX5" fmla="*/ 5443735 w 11766559"/>
              <a:gd name="connsiteY5" fmla="*/ 6435421 h 6439541"/>
              <a:gd name="connsiteX6" fmla="*/ 5388592 w 11766559"/>
              <a:gd name="connsiteY6" fmla="*/ 6435421 h 6439541"/>
              <a:gd name="connsiteX7" fmla="*/ 0 w 11766559"/>
              <a:gd name="connsiteY7" fmla="*/ 5407026 h 6439541"/>
              <a:gd name="connsiteX8" fmla="*/ 2788 w 11766559"/>
              <a:gd name="connsiteY8" fmla="*/ 12360 h 6439541"/>
              <a:gd name="connsiteX0" fmla="*/ 0 w 11763771"/>
              <a:gd name="connsiteY0" fmla="*/ 12360 h 6439541"/>
              <a:gd name="connsiteX1" fmla="*/ 6310512 w 11763771"/>
              <a:gd name="connsiteY1" fmla="*/ 8240 h 6439541"/>
              <a:gd name="connsiteX2" fmla="*/ 6361414 w 11763771"/>
              <a:gd name="connsiteY2" fmla="*/ 0 h 6439541"/>
              <a:gd name="connsiteX3" fmla="*/ 11763771 w 11763771"/>
              <a:gd name="connsiteY3" fmla="*/ 12360 h 6439541"/>
              <a:gd name="connsiteX4" fmla="*/ 11763771 w 11763771"/>
              <a:gd name="connsiteY4" fmla="*/ 6439541 h 6439541"/>
              <a:gd name="connsiteX5" fmla="*/ 5440947 w 11763771"/>
              <a:gd name="connsiteY5" fmla="*/ 6435421 h 6439541"/>
              <a:gd name="connsiteX6" fmla="*/ 5385804 w 11763771"/>
              <a:gd name="connsiteY6" fmla="*/ 6435421 h 6439541"/>
              <a:gd name="connsiteX7" fmla="*/ 0 w 11763771"/>
              <a:gd name="connsiteY7" fmla="*/ 12360 h 6439541"/>
              <a:gd name="connsiteX0" fmla="*/ 0 w 6377967"/>
              <a:gd name="connsiteY0" fmla="*/ 6435421 h 6439541"/>
              <a:gd name="connsiteX1" fmla="*/ 924708 w 6377967"/>
              <a:gd name="connsiteY1" fmla="*/ 8240 h 6439541"/>
              <a:gd name="connsiteX2" fmla="*/ 975610 w 6377967"/>
              <a:gd name="connsiteY2" fmla="*/ 0 h 6439541"/>
              <a:gd name="connsiteX3" fmla="*/ 6377967 w 6377967"/>
              <a:gd name="connsiteY3" fmla="*/ 12360 h 6439541"/>
              <a:gd name="connsiteX4" fmla="*/ 6377967 w 6377967"/>
              <a:gd name="connsiteY4" fmla="*/ 6439541 h 6439541"/>
              <a:gd name="connsiteX5" fmla="*/ 55143 w 6377967"/>
              <a:gd name="connsiteY5" fmla="*/ 6435421 h 6439541"/>
              <a:gd name="connsiteX6" fmla="*/ 0 w 6377967"/>
              <a:gd name="connsiteY6" fmla="*/ 6435421 h 6439541"/>
              <a:gd name="connsiteX0" fmla="*/ 0 w 6377967"/>
              <a:gd name="connsiteY0" fmla="*/ 6435421 h 6439541"/>
              <a:gd name="connsiteX1" fmla="*/ 975610 w 6377967"/>
              <a:gd name="connsiteY1" fmla="*/ 0 h 6439541"/>
              <a:gd name="connsiteX2" fmla="*/ 6377967 w 6377967"/>
              <a:gd name="connsiteY2" fmla="*/ 12360 h 6439541"/>
              <a:gd name="connsiteX3" fmla="*/ 6377967 w 6377967"/>
              <a:gd name="connsiteY3" fmla="*/ 6439541 h 6439541"/>
              <a:gd name="connsiteX4" fmla="*/ 55143 w 6377967"/>
              <a:gd name="connsiteY4" fmla="*/ 6435421 h 6439541"/>
              <a:gd name="connsiteX5" fmla="*/ 0 w 6377967"/>
              <a:gd name="connsiteY5" fmla="*/ 6435421 h 6439541"/>
              <a:gd name="connsiteX0" fmla="*/ 0 w 6322824"/>
              <a:gd name="connsiteY0" fmla="*/ 6435421 h 6439541"/>
              <a:gd name="connsiteX1" fmla="*/ 920467 w 6322824"/>
              <a:gd name="connsiteY1" fmla="*/ 0 h 6439541"/>
              <a:gd name="connsiteX2" fmla="*/ 6322824 w 6322824"/>
              <a:gd name="connsiteY2" fmla="*/ 12360 h 6439541"/>
              <a:gd name="connsiteX3" fmla="*/ 6322824 w 6322824"/>
              <a:gd name="connsiteY3" fmla="*/ 6439541 h 6439541"/>
              <a:gd name="connsiteX4" fmla="*/ 0 w 6322824"/>
              <a:gd name="connsiteY4" fmla="*/ 6435421 h 6439541"/>
              <a:gd name="connsiteX0" fmla="*/ 0 w 6322824"/>
              <a:gd name="connsiteY0" fmla="*/ 6423519 h 6427639"/>
              <a:gd name="connsiteX1" fmla="*/ 915872 w 6322824"/>
              <a:gd name="connsiteY1" fmla="*/ 0 h 6427639"/>
              <a:gd name="connsiteX2" fmla="*/ 6322824 w 6322824"/>
              <a:gd name="connsiteY2" fmla="*/ 458 h 6427639"/>
              <a:gd name="connsiteX3" fmla="*/ 6322824 w 6322824"/>
              <a:gd name="connsiteY3" fmla="*/ 6427639 h 6427639"/>
              <a:gd name="connsiteX4" fmla="*/ 0 w 6322824"/>
              <a:gd name="connsiteY4" fmla="*/ 6423519 h 6427639"/>
              <a:gd name="connsiteX0" fmla="*/ 0 w 6322824"/>
              <a:gd name="connsiteY0" fmla="*/ 6423519 h 6427639"/>
              <a:gd name="connsiteX1" fmla="*/ 458113 w 6322824"/>
              <a:gd name="connsiteY1" fmla="*/ 3188871 h 6427639"/>
              <a:gd name="connsiteX2" fmla="*/ 915872 w 6322824"/>
              <a:gd name="connsiteY2" fmla="*/ 0 h 6427639"/>
              <a:gd name="connsiteX3" fmla="*/ 6322824 w 6322824"/>
              <a:gd name="connsiteY3" fmla="*/ 458 h 6427639"/>
              <a:gd name="connsiteX4" fmla="*/ 6322824 w 6322824"/>
              <a:gd name="connsiteY4" fmla="*/ 6427639 h 6427639"/>
              <a:gd name="connsiteX5" fmla="*/ 0 w 6322824"/>
              <a:gd name="connsiteY5" fmla="*/ 6423519 h 6427639"/>
              <a:gd name="connsiteX0" fmla="*/ 0 w 6324494"/>
              <a:gd name="connsiteY0" fmla="*/ 6423519 h 6427639"/>
              <a:gd name="connsiteX1" fmla="*/ 458113 w 6324494"/>
              <a:gd name="connsiteY1" fmla="*/ 3188871 h 6427639"/>
              <a:gd name="connsiteX2" fmla="*/ 915872 w 6324494"/>
              <a:gd name="connsiteY2" fmla="*/ 0 h 6427639"/>
              <a:gd name="connsiteX3" fmla="*/ 6322824 w 6324494"/>
              <a:gd name="connsiteY3" fmla="*/ 458 h 6427639"/>
              <a:gd name="connsiteX4" fmla="*/ 6324494 w 6324494"/>
              <a:gd name="connsiteY4" fmla="*/ 3188871 h 6427639"/>
              <a:gd name="connsiteX5" fmla="*/ 6322824 w 6324494"/>
              <a:gd name="connsiteY5" fmla="*/ 6427639 h 6427639"/>
              <a:gd name="connsiteX6" fmla="*/ 0 w 6324494"/>
              <a:gd name="connsiteY6" fmla="*/ 6423519 h 6427639"/>
              <a:gd name="connsiteX0" fmla="*/ 0 w 6324494"/>
              <a:gd name="connsiteY0" fmla="*/ 6423519 h 6423519"/>
              <a:gd name="connsiteX1" fmla="*/ 458113 w 6324494"/>
              <a:gd name="connsiteY1" fmla="*/ 3188871 h 6423519"/>
              <a:gd name="connsiteX2" fmla="*/ 915872 w 6324494"/>
              <a:gd name="connsiteY2" fmla="*/ 0 h 6423519"/>
              <a:gd name="connsiteX3" fmla="*/ 6322824 w 6324494"/>
              <a:gd name="connsiteY3" fmla="*/ 458 h 6423519"/>
              <a:gd name="connsiteX4" fmla="*/ 6324494 w 6324494"/>
              <a:gd name="connsiteY4" fmla="*/ 3188871 h 6423519"/>
              <a:gd name="connsiteX5" fmla="*/ 0 w 6324494"/>
              <a:gd name="connsiteY5" fmla="*/ 6423519 h 6423519"/>
              <a:gd name="connsiteX0" fmla="*/ 5866381 w 5866381"/>
              <a:gd name="connsiteY0" fmla="*/ 3188871 h 3587451"/>
              <a:gd name="connsiteX1" fmla="*/ 0 w 5866381"/>
              <a:gd name="connsiteY1" fmla="*/ 3188871 h 3587451"/>
              <a:gd name="connsiteX2" fmla="*/ 457759 w 5866381"/>
              <a:gd name="connsiteY2" fmla="*/ 0 h 3587451"/>
              <a:gd name="connsiteX3" fmla="*/ 5864711 w 5866381"/>
              <a:gd name="connsiteY3" fmla="*/ 458 h 3587451"/>
              <a:gd name="connsiteX4" fmla="*/ 5866381 w 5866381"/>
              <a:gd name="connsiteY4" fmla="*/ 3188871 h 3587451"/>
              <a:gd name="connsiteX0" fmla="*/ 5866381 w 5866381"/>
              <a:gd name="connsiteY0" fmla="*/ 3188871 h 3188871"/>
              <a:gd name="connsiteX1" fmla="*/ 0 w 5866381"/>
              <a:gd name="connsiteY1" fmla="*/ 3188871 h 3188871"/>
              <a:gd name="connsiteX2" fmla="*/ 457759 w 5866381"/>
              <a:gd name="connsiteY2" fmla="*/ 0 h 3188871"/>
              <a:gd name="connsiteX3" fmla="*/ 5864711 w 5866381"/>
              <a:gd name="connsiteY3" fmla="*/ 458 h 3188871"/>
              <a:gd name="connsiteX4" fmla="*/ 5866381 w 5866381"/>
              <a:gd name="connsiteY4" fmla="*/ 3188871 h 3188871"/>
              <a:gd name="connsiteX0" fmla="*/ 5860254 w 5860254"/>
              <a:gd name="connsiteY0" fmla="*/ 3188871 h 3188871"/>
              <a:gd name="connsiteX1" fmla="*/ 0 w 5860254"/>
              <a:gd name="connsiteY1" fmla="*/ 3188871 h 3188871"/>
              <a:gd name="connsiteX2" fmla="*/ 451632 w 5860254"/>
              <a:gd name="connsiteY2" fmla="*/ 0 h 3188871"/>
              <a:gd name="connsiteX3" fmla="*/ 5858584 w 5860254"/>
              <a:gd name="connsiteY3" fmla="*/ 458 h 3188871"/>
              <a:gd name="connsiteX4" fmla="*/ 5860254 w 5860254"/>
              <a:gd name="connsiteY4" fmla="*/ 3188871 h 3188871"/>
              <a:gd name="connsiteX0" fmla="*/ 6326752 w 6326752"/>
              <a:gd name="connsiteY0" fmla="*/ 3188871 h 6449250"/>
              <a:gd name="connsiteX1" fmla="*/ 0 w 6326752"/>
              <a:gd name="connsiteY1" fmla="*/ 6449250 h 6449250"/>
              <a:gd name="connsiteX2" fmla="*/ 918130 w 6326752"/>
              <a:gd name="connsiteY2" fmla="*/ 0 h 6449250"/>
              <a:gd name="connsiteX3" fmla="*/ 6325082 w 6326752"/>
              <a:gd name="connsiteY3" fmla="*/ 458 h 6449250"/>
              <a:gd name="connsiteX4" fmla="*/ 6326752 w 6326752"/>
              <a:gd name="connsiteY4" fmla="*/ 3188871 h 6449250"/>
              <a:gd name="connsiteX0" fmla="*/ 6316611 w 6325105"/>
              <a:gd name="connsiteY0" fmla="*/ 6429550 h 6449250"/>
              <a:gd name="connsiteX1" fmla="*/ 0 w 6325105"/>
              <a:gd name="connsiteY1" fmla="*/ 6449250 h 6449250"/>
              <a:gd name="connsiteX2" fmla="*/ 918130 w 6325105"/>
              <a:gd name="connsiteY2" fmla="*/ 0 h 6449250"/>
              <a:gd name="connsiteX3" fmla="*/ 6325082 w 6325105"/>
              <a:gd name="connsiteY3" fmla="*/ 458 h 6449250"/>
              <a:gd name="connsiteX4" fmla="*/ 6316611 w 6325105"/>
              <a:gd name="connsiteY4" fmla="*/ 6429550 h 6449250"/>
              <a:gd name="connsiteX0" fmla="*/ 5398481 w 5406975"/>
              <a:gd name="connsiteY0" fmla="*/ 6429550 h 6429550"/>
              <a:gd name="connsiteX1" fmla="*/ 1028993 w 5406975"/>
              <a:gd name="connsiteY1" fmla="*/ 6429550 h 6429550"/>
              <a:gd name="connsiteX2" fmla="*/ 0 w 5406975"/>
              <a:gd name="connsiteY2" fmla="*/ 0 h 6429550"/>
              <a:gd name="connsiteX3" fmla="*/ 5406952 w 5406975"/>
              <a:gd name="connsiteY3" fmla="*/ 458 h 6429550"/>
              <a:gd name="connsiteX4" fmla="*/ 5398481 w 5406975"/>
              <a:gd name="connsiteY4" fmla="*/ 6429550 h 6429550"/>
              <a:gd name="connsiteX0" fmla="*/ 4369488 w 4377982"/>
              <a:gd name="connsiteY0" fmla="*/ 6439400 h 6439400"/>
              <a:gd name="connsiteX1" fmla="*/ 0 w 4377982"/>
              <a:gd name="connsiteY1" fmla="*/ 6439400 h 6439400"/>
              <a:gd name="connsiteX2" fmla="*/ 938411 w 4377982"/>
              <a:gd name="connsiteY2" fmla="*/ 0 h 6439400"/>
              <a:gd name="connsiteX3" fmla="*/ 4377959 w 4377982"/>
              <a:gd name="connsiteY3" fmla="*/ 10308 h 6439400"/>
              <a:gd name="connsiteX4" fmla="*/ 4369488 w 4377982"/>
              <a:gd name="connsiteY4" fmla="*/ 6439400 h 6439400"/>
              <a:gd name="connsiteX0" fmla="*/ 4359346 w 4367840"/>
              <a:gd name="connsiteY0" fmla="*/ 6439400 h 6439400"/>
              <a:gd name="connsiteX1" fmla="*/ 0 w 4367840"/>
              <a:gd name="connsiteY1" fmla="*/ 6439400 h 6439400"/>
              <a:gd name="connsiteX2" fmla="*/ 928269 w 4367840"/>
              <a:gd name="connsiteY2" fmla="*/ 0 h 6439400"/>
              <a:gd name="connsiteX3" fmla="*/ 4367817 w 4367840"/>
              <a:gd name="connsiteY3" fmla="*/ 10308 h 6439400"/>
              <a:gd name="connsiteX4" fmla="*/ 4359346 w 4367840"/>
              <a:gd name="connsiteY4" fmla="*/ 6439400 h 6439400"/>
              <a:gd name="connsiteX0" fmla="*/ 4359346 w 4367840"/>
              <a:gd name="connsiteY0" fmla="*/ 6449250 h 6449250"/>
              <a:gd name="connsiteX1" fmla="*/ 0 w 4367840"/>
              <a:gd name="connsiteY1" fmla="*/ 6449250 h 6449250"/>
              <a:gd name="connsiteX2" fmla="*/ 928269 w 4367840"/>
              <a:gd name="connsiteY2" fmla="*/ 0 h 6449250"/>
              <a:gd name="connsiteX3" fmla="*/ 4367817 w 4367840"/>
              <a:gd name="connsiteY3" fmla="*/ 20158 h 6449250"/>
              <a:gd name="connsiteX4" fmla="*/ 4359346 w 4367840"/>
              <a:gd name="connsiteY4" fmla="*/ 6449250 h 6449250"/>
              <a:gd name="connsiteX0" fmla="*/ 4359346 w 4367840"/>
              <a:gd name="connsiteY0" fmla="*/ 6459100 h 6459100"/>
              <a:gd name="connsiteX1" fmla="*/ 0 w 4367840"/>
              <a:gd name="connsiteY1" fmla="*/ 6459100 h 6459100"/>
              <a:gd name="connsiteX2" fmla="*/ 918128 w 4367840"/>
              <a:gd name="connsiteY2" fmla="*/ 0 h 6459100"/>
              <a:gd name="connsiteX3" fmla="*/ 4367817 w 4367840"/>
              <a:gd name="connsiteY3" fmla="*/ 30008 h 6459100"/>
              <a:gd name="connsiteX4" fmla="*/ 4359346 w 4367840"/>
              <a:gd name="connsiteY4" fmla="*/ 6459100 h 645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7840" h="6459100">
                <a:moveTo>
                  <a:pt x="4359346" y="6459100"/>
                </a:moveTo>
                <a:lnTo>
                  <a:pt x="0" y="6459100"/>
                </a:lnTo>
                <a:lnTo>
                  <a:pt x="918128" y="0"/>
                </a:lnTo>
                <a:lnTo>
                  <a:pt x="4367817" y="30008"/>
                </a:lnTo>
                <a:cubicBezTo>
                  <a:pt x="4368374" y="1092812"/>
                  <a:pt x="4358789" y="5396296"/>
                  <a:pt x="4359346" y="645910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rtlCol="0">
            <a:noAutofit/>
          </a:bodyPr>
          <a:lstStyle>
            <a:lvl1pPr marL="0" indent="0" algn="ctr">
              <a:buNone/>
              <a:defRPr b="1" i="1"/>
            </a:lvl1pPr>
          </a:lstStyle>
          <a:p>
            <a:pPr lvl="0"/>
            <a:r>
              <a:rPr lang="en-GB" noProof="0"/>
              <a:t>Lisää kuva napsauttamalla kuvaketta</a:t>
            </a:r>
          </a:p>
        </p:txBody>
      </p:sp>
      <p:sp>
        <p:nvSpPr>
          <p:cNvPr id="5" name="Kuvan paikkamerkki 7">
            <a:extLst>
              <a:ext uri="{FF2B5EF4-FFF2-40B4-BE49-F238E27FC236}">
                <a16:creationId xmlns:a16="http://schemas.microsoft.com/office/drawing/2014/main" id="{E2CE5E2D-B787-49DF-83D8-31DBA26301D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667398" y="-15765"/>
            <a:ext cx="4874128" cy="6891690"/>
          </a:xfrm>
          <a:custGeom>
            <a:avLst/>
            <a:gdLst>
              <a:gd name="connsiteX0" fmla="*/ 0 w 11763771"/>
              <a:gd name="connsiteY0" fmla="*/ 0 h 6427181"/>
              <a:gd name="connsiteX1" fmla="*/ 11763771 w 11763771"/>
              <a:gd name="connsiteY1" fmla="*/ 0 h 6427181"/>
              <a:gd name="connsiteX2" fmla="*/ 11763771 w 11763771"/>
              <a:gd name="connsiteY2" fmla="*/ 6427181 h 6427181"/>
              <a:gd name="connsiteX3" fmla="*/ 0 w 11763771"/>
              <a:gd name="connsiteY3" fmla="*/ 6427181 h 6427181"/>
              <a:gd name="connsiteX4" fmla="*/ 0 w 11763771"/>
              <a:gd name="connsiteY4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256 w 11765027"/>
              <a:gd name="connsiteY3" fmla="*/ 6427181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1256 w 11765027"/>
              <a:gd name="connsiteY4" fmla="*/ 6427181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2536584 w 11765027"/>
              <a:gd name="connsiteY3" fmla="*/ 6427181 h 6427181"/>
              <a:gd name="connsiteX4" fmla="*/ 1981200 w 11765027"/>
              <a:gd name="connsiteY4" fmla="*/ 6423516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71017 w 12636044"/>
              <a:gd name="connsiteY5" fmla="*/ 5604366 h 6427181"/>
              <a:gd name="connsiteX6" fmla="*/ 869485 w 12636044"/>
              <a:gd name="connsiteY6" fmla="*/ 5394666 h 6427181"/>
              <a:gd name="connsiteX7" fmla="*/ 872273 w 12636044"/>
              <a:gd name="connsiteY7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69485 w 12636044"/>
              <a:gd name="connsiteY5" fmla="*/ 5394666 h 6427181"/>
              <a:gd name="connsiteX6" fmla="*/ 872273 w 12636044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1982732 w 11766559"/>
              <a:gd name="connsiteY4" fmla="*/ 6423516 h 6427181"/>
              <a:gd name="connsiteX5" fmla="*/ 0 w 11766559"/>
              <a:gd name="connsiteY5" fmla="*/ 5394666 h 6427181"/>
              <a:gd name="connsiteX6" fmla="*/ 2788 w 11766559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0 w 11766559"/>
              <a:gd name="connsiteY4" fmla="*/ 5394666 h 6427181"/>
              <a:gd name="connsiteX5" fmla="*/ 2788 w 11766559"/>
              <a:gd name="connsiteY5" fmla="*/ 0 h 642718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2788 w 11766559"/>
              <a:gd name="connsiteY6" fmla="*/ 4120 h 643130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5388592 w 11766559"/>
              <a:gd name="connsiteY4" fmla="*/ 6427181 h 6431301"/>
              <a:gd name="connsiteX5" fmla="*/ 2538116 w 11766559"/>
              <a:gd name="connsiteY5" fmla="*/ 6431301 h 6431301"/>
              <a:gd name="connsiteX6" fmla="*/ 0 w 11766559"/>
              <a:gd name="connsiteY6" fmla="*/ 5398786 h 6431301"/>
              <a:gd name="connsiteX7" fmla="*/ 2788 w 11766559"/>
              <a:gd name="connsiteY7" fmla="*/ 4120 h 643130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6431301 h 6431301"/>
              <a:gd name="connsiteX3" fmla="*/ 5388592 w 11766559"/>
              <a:gd name="connsiteY3" fmla="*/ 642718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2788 w 11766559"/>
              <a:gd name="connsiteY6" fmla="*/ 4120 h 6431301"/>
              <a:gd name="connsiteX0" fmla="*/ 2788 w 6313300"/>
              <a:gd name="connsiteY0" fmla="*/ 4120 h 6431301"/>
              <a:gd name="connsiteX1" fmla="*/ 6313300 w 6313300"/>
              <a:gd name="connsiteY1" fmla="*/ 0 h 6431301"/>
              <a:gd name="connsiteX2" fmla="*/ 5388592 w 6313300"/>
              <a:gd name="connsiteY2" fmla="*/ 6427181 h 6431301"/>
              <a:gd name="connsiteX3" fmla="*/ 2538116 w 6313300"/>
              <a:gd name="connsiteY3" fmla="*/ 6431301 h 6431301"/>
              <a:gd name="connsiteX4" fmla="*/ 0 w 6313300"/>
              <a:gd name="connsiteY4" fmla="*/ 5398786 h 6431301"/>
              <a:gd name="connsiteX5" fmla="*/ 2788 w 6313300"/>
              <a:gd name="connsiteY5" fmla="*/ 4120 h 6431301"/>
              <a:gd name="connsiteX0" fmla="*/ 1256 w 6311768"/>
              <a:gd name="connsiteY0" fmla="*/ 4120 h 6431301"/>
              <a:gd name="connsiteX1" fmla="*/ 6311768 w 6311768"/>
              <a:gd name="connsiteY1" fmla="*/ 0 h 6431301"/>
              <a:gd name="connsiteX2" fmla="*/ 5387060 w 6311768"/>
              <a:gd name="connsiteY2" fmla="*/ 6427181 h 6431301"/>
              <a:gd name="connsiteX3" fmla="*/ 2536584 w 6311768"/>
              <a:gd name="connsiteY3" fmla="*/ 6431301 h 6431301"/>
              <a:gd name="connsiteX4" fmla="*/ 0 w 6311768"/>
              <a:gd name="connsiteY4" fmla="*/ 6428986 h 6431301"/>
              <a:gd name="connsiteX5" fmla="*/ 1256 w 6311768"/>
              <a:gd name="connsiteY5" fmla="*/ 4120 h 6431301"/>
              <a:gd name="connsiteX0" fmla="*/ 469235 w 6779747"/>
              <a:gd name="connsiteY0" fmla="*/ 4120 h 6431301"/>
              <a:gd name="connsiteX1" fmla="*/ 6779747 w 6779747"/>
              <a:gd name="connsiteY1" fmla="*/ 0 h 6431301"/>
              <a:gd name="connsiteX2" fmla="*/ 5855039 w 6779747"/>
              <a:gd name="connsiteY2" fmla="*/ 6427181 h 6431301"/>
              <a:gd name="connsiteX3" fmla="*/ 3004563 w 6779747"/>
              <a:gd name="connsiteY3" fmla="*/ 6431301 h 6431301"/>
              <a:gd name="connsiteX4" fmla="*/ 467979 w 6779747"/>
              <a:gd name="connsiteY4" fmla="*/ 6428986 h 6431301"/>
              <a:gd name="connsiteX5" fmla="*/ 463737 w 6779747"/>
              <a:gd name="connsiteY5" fmla="*/ 3189425 h 6431301"/>
              <a:gd name="connsiteX6" fmla="*/ 469235 w 6779747"/>
              <a:gd name="connsiteY6" fmla="*/ 4120 h 6431301"/>
              <a:gd name="connsiteX0" fmla="*/ 469235 w 6779747"/>
              <a:gd name="connsiteY0" fmla="*/ 4120 h 6431301"/>
              <a:gd name="connsiteX1" fmla="*/ 6779747 w 6779747"/>
              <a:gd name="connsiteY1" fmla="*/ 0 h 6431301"/>
              <a:gd name="connsiteX2" fmla="*/ 6321634 w 6779747"/>
              <a:gd name="connsiteY2" fmla="*/ 3193548 h 6431301"/>
              <a:gd name="connsiteX3" fmla="*/ 5855039 w 6779747"/>
              <a:gd name="connsiteY3" fmla="*/ 6427181 h 6431301"/>
              <a:gd name="connsiteX4" fmla="*/ 3004563 w 6779747"/>
              <a:gd name="connsiteY4" fmla="*/ 6431301 h 6431301"/>
              <a:gd name="connsiteX5" fmla="*/ 467979 w 6779747"/>
              <a:gd name="connsiteY5" fmla="*/ 6428986 h 6431301"/>
              <a:gd name="connsiteX6" fmla="*/ 463737 w 6779747"/>
              <a:gd name="connsiteY6" fmla="*/ 3189425 h 6431301"/>
              <a:gd name="connsiteX7" fmla="*/ 469235 w 6779747"/>
              <a:gd name="connsiteY7" fmla="*/ 4120 h 6431301"/>
              <a:gd name="connsiteX0" fmla="*/ 190619 w 6501131"/>
              <a:gd name="connsiteY0" fmla="*/ 4120 h 6431301"/>
              <a:gd name="connsiteX1" fmla="*/ 6501131 w 6501131"/>
              <a:gd name="connsiteY1" fmla="*/ 0 h 6431301"/>
              <a:gd name="connsiteX2" fmla="*/ 6043018 w 6501131"/>
              <a:gd name="connsiteY2" fmla="*/ 3193548 h 6431301"/>
              <a:gd name="connsiteX3" fmla="*/ 5576423 w 6501131"/>
              <a:gd name="connsiteY3" fmla="*/ 6427181 h 6431301"/>
              <a:gd name="connsiteX4" fmla="*/ 2725947 w 6501131"/>
              <a:gd name="connsiteY4" fmla="*/ 6431301 h 6431301"/>
              <a:gd name="connsiteX5" fmla="*/ 189363 w 6501131"/>
              <a:gd name="connsiteY5" fmla="*/ 6428986 h 6431301"/>
              <a:gd name="connsiteX6" fmla="*/ 185121 w 6501131"/>
              <a:gd name="connsiteY6" fmla="*/ 3189425 h 6431301"/>
              <a:gd name="connsiteX7" fmla="*/ 190619 w 6501131"/>
              <a:gd name="connsiteY7" fmla="*/ 4120 h 6431301"/>
              <a:gd name="connsiteX0" fmla="*/ 5498 w 6316010"/>
              <a:gd name="connsiteY0" fmla="*/ 4120 h 6431301"/>
              <a:gd name="connsiteX1" fmla="*/ 6316010 w 6316010"/>
              <a:gd name="connsiteY1" fmla="*/ 0 h 6431301"/>
              <a:gd name="connsiteX2" fmla="*/ 5857897 w 6316010"/>
              <a:gd name="connsiteY2" fmla="*/ 3193548 h 6431301"/>
              <a:gd name="connsiteX3" fmla="*/ 5391302 w 6316010"/>
              <a:gd name="connsiteY3" fmla="*/ 6427181 h 6431301"/>
              <a:gd name="connsiteX4" fmla="*/ 2540826 w 6316010"/>
              <a:gd name="connsiteY4" fmla="*/ 6431301 h 6431301"/>
              <a:gd name="connsiteX5" fmla="*/ 0 w 6316010"/>
              <a:gd name="connsiteY5" fmla="*/ 3189425 h 6431301"/>
              <a:gd name="connsiteX6" fmla="*/ 5498 w 6316010"/>
              <a:gd name="connsiteY6" fmla="*/ 4120 h 6431301"/>
              <a:gd name="connsiteX0" fmla="*/ 5498 w 6316010"/>
              <a:gd name="connsiteY0" fmla="*/ 4120 h 6427181"/>
              <a:gd name="connsiteX1" fmla="*/ 6316010 w 6316010"/>
              <a:gd name="connsiteY1" fmla="*/ 0 h 6427181"/>
              <a:gd name="connsiteX2" fmla="*/ 5857897 w 6316010"/>
              <a:gd name="connsiteY2" fmla="*/ 3193548 h 6427181"/>
              <a:gd name="connsiteX3" fmla="*/ 5391302 w 6316010"/>
              <a:gd name="connsiteY3" fmla="*/ 6427181 h 6427181"/>
              <a:gd name="connsiteX4" fmla="*/ 0 w 6316010"/>
              <a:gd name="connsiteY4" fmla="*/ 3189425 h 6427181"/>
              <a:gd name="connsiteX5" fmla="*/ 5498 w 6316010"/>
              <a:gd name="connsiteY5" fmla="*/ 4120 h 6427181"/>
              <a:gd name="connsiteX0" fmla="*/ 5498 w 6316010"/>
              <a:gd name="connsiteY0" fmla="*/ 4120 h 3193548"/>
              <a:gd name="connsiteX1" fmla="*/ 6316010 w 6316010"/>
              <a:gd name="connsiteY1" fmla="*/ 0 h 3193548"/>
              <a:gd name="connsiteX2" fmla="*/ 5857897 w 6316010"/>
              <a:gd name="connsiteY2" fmla="*/ 3193548 h 3193548"/>
              <a:gd name="connsiteX3" fmla="*/ 0 w 6316010"/>
              <a:gd name="connsiteY3" fmla="*/ 3189425 h 3193548"/>
              <a:gd name="connsiteX4" fmla="*/ 5498 w 6316010"/>
              <a:gd name="connsiteY4" fmla="*/ 4120 h 3193548"/>
              <a:gd name="connsiteX0" fmla="*/ 5498 w 6305287"/>
              <a:gd name="connsiteY0" fmla="*/ 2631 h 3192059"/>
              <a:gd name="connsiteX1" fmla="*/ 6305287 w 6305287"/>
              <a:gd name="connsiteY1" fmla="*/ 0 h 3192059"/>
              <a:gd name="connsiteX2" fmla="*/ 5857897 w 6305287"/>
              <a:gd name="connsiteY2" fmla="*/ 3192059 h 3192059"/>
              <a:gd name="connsiteX3" fmla="*/ 0 w 6305287"/>
              <a:gd name="connsiteY3" fmla="*/ 3187936 h 3192059"/>
              <a:gd name="connsiteX4" fmla="*/ 5498 w 6305287"/>
              <a:gd name="connsiteY4" fmla="*/ 2631 h 3192059"/>
              <a:gd name="connsiteX0" fmla="*/ 5498 w 6305287"/>
              <a:gd name="connsiteY0" fmla="*/ 2631 h 3192059"/>
              <a:gd name="connsiteX1" fmla="*/ 6305287 w 6305287"/>
              <a:gd name="connsiteY1" fmla="*/ 0 h 3192059"/>
              <a:gd name="connsiteX2" fmla="*/ 5857897 w 6305287"/>
              <a:gd name="connsiteY2" fmla="*/ 3192059 h 3192059"/>
              <a:gd name="connsiteX3" fmla="*/ 0 w 6305287"/>
              <a:gd name="connsiteY3" fmla="*/ 3187936 h 3192059"/>
              <a:gd name="connsiteX4" fmla="*/ 5498 w 6305287"/>
              <a:gd name="connsiteY4" fmla="*/ 2631 h 3192059"/>
              <a:gd name="connsiteX0" fmla="*/ 902 w 6305287"/>
              <a:gd name="connsiteY0" fmla="*/ 4121 h 3192059"/>
              <a:gd name="connsiteX1" fmla="*/ 6305287 w 6305287"/>
              <a:gd name="connsiteY1" fmla="*/ 0 h 3192059"/>
              <a:gd name="connsiteX2" fmla="*/ 5857897 w 6305287"/>
              <a:gd name="connsiteY2" fmla="*/ 3192059 h 3192059"/>
              <a:gd name="connsiteX3" fmla="*/ 0 w 6305287"/>
              <a:gd name="connsiteY3" fmla="*/ 3187936 h 3192059"/>
              <a:gd name="connsiteX4" fmla="*/ 902 w 6305287"/>
              <a:gd name="connsiteY4" fmla="*/ 4121 h 3192059"/>
              <a:gd name="connsiteX0" fmla="*/ 2434 w 6305287"/>
              <a:gd name="connsiteY0" fmla="*/ 1143 h 3192059"/>
              <a:gd name="connsiteX1" fmla="*/ 6305287 w 6305287"/>
              <a:gd name="connsiteY1" fmla="*/ 0 h 3192059"/>
              <a:gd name="connsiteX2" fmla="*/ 5857897 w 6305287"/>
              <a:gd name="connsiteY2" fmla="*/ 3192059 h 3192059"/>
              <a:gd name="connsiteX3" fmla="*/ 0 w 6305287"/>
              <a:gd name="connsiteY3" fmla="*/ 3187936 h 3192059"/>
              <a:gd name="connsiteX4" fmla="*/ 2434 w 6305287"/>
              <a:gd name="connsiteY4" fmla="*/ 1143 h 3192059"/>
              <a:gd name="connsiteX0" fmla="*/ 2434 w 6305287"/>
              <a:gd name="connsiteY0" fmla="*/ 1143 h 3190571"/>
              <a:gd name="connsiteX1" fmla="*/ 6305287 w 6305287"/>
              <a:gd name="connsiteY1" fmla="*/ 0 h 3190571"/>
              <a:gd name="connsiteX2" fmla="*/ 5850239 w 6305287"/>
              <a:gd name="connsiteY2" fmla="*/ 3190571 h 3190571"/>
              <a:gd name="connsiteX3" fmla="*/ 0 w 6305287"/>
              <a:gd name="connsiteY3" fmla="*/ 3187936 h 3190571"/>
              <a:gd name="connsiteX4" fmla="*/ 2434 w 6305287"/>
              <a:gd name="connsiteY4" fmla="*/ 1143 h 3190571"/>
              <a:gd name="connsiteX0" fmla="*/ 902 w 6305287"/>
              <a:gd name="connsiteY0" fmla="*/ 1143 h 3190571"/>
              <a:gd name="connsiteX1" fmla="*/ 6305287 w 6305287"/>
              <a:gd name="connsiteY1" fmla="*/ 0 h 3190571"/>
              <a:gd name="connsiteX2" fmla="*/ 5850239 w 6305287"/>
              <a:gd name="connsiteY2" fmla="*/ 3190571 h 3190571"/>
              <a:gd name="connsiteX3" fmla="*/ 0 w 6305287"/>
              <a:gd name="connsiteY3" fmla="*/ 3187936 h 3190571"/>
              <a:gd name="connsiteX4" fmla="*/ 902 w 6305287"/>
              <a:gd name="connsiteY4" fmla="*/ 1143 h 3190571"/>
              <a:gd name="connsiteX0" fmla="*/ 465 w 6306382"/>
              <a:gd name="connsiteY0" fmla="*/ 1143 h 3190571"/>
              <a:gd name="connsiteX1" fmla="*/ 6306382 w 6306382"/>
              <a:gd name="connsiteY1" fmla="*/ 0 h 3190571"/>
              <a:gd name="connsiteX2" fmla="*/ 5851334 w 6306382"/>
              <a:gd name="connsiteY2" fmla="*/ 3190571 h 3190571"/>
              <a:gd name="connsiteX3" fmla="*/ 1095 w 6306382"/>
              <a:gd name="connsiteY3" fmla="*/ 3187936 h 3190571"/>
              <a:gd name="connsiteX4" fmla="*/ 465 w 6306382"/>
              <a:gd name="connsiteY4" fmla="*/ 1143 h 3190571"/>
              <a:gd name="connsiteX0" fmla="*/ 295 w 6309275"/>
              <a:gd name="connsiteY0" fmla="*/ 0 h 3190917"/>
              <a:gd name="connsiteX1" fmla="*/ 6309275 w 6309275"/>
              <a:gd name="connsiteY1" fmla="*/ 346 h 3190917"/>
              <a:gd name="connsiteX2" fmla="*/ 5854227 w 6309275"/>
              <a:gd name="connsiteY2" fmla="*/ 3190917 h 3190917"/>
              <a:gd name="connsiteX3" fmla="*/ 3988 w 6309275"/>
              <a:gd name="connsiteY3" fmla="*/ 3188282 h 3190917"/>
              <a:gd name="connsiteX4" fmla="*/ 295 w 6309275"/>
              <a:gd name="connsiteY4" fmla="*/ 0 h 3190917"/>
              <a:gd name="connsiteX0" fmla="*/ 295 w 6309275"/>
              <a:gd name="connsiteY0" fmla="*/ 0 h 6443530"/>
              <a:gd name="connsiteX1" fmla="*/ 6309275 w 6309275"/>
              <a:gd name="connsiteY1" fmla="*/ 346 h 6443530"/>
              <a:gd name="connsiteX2" fmla="*/ 5397870 w 6309275"/>
              <a:gd name="connsiteY2" fmla="*/ 6443530 h 6443530"/>
              <a:gd name="connsiteX3" fmla="*/ 3988 w 6309275"/>
              <a:gd name="connsiteY3" fmla="*/ 3188282 h 6443530"/>
              <a:gd name="connsiteX4" fmla="*/ 295 w 6309275"/>
              <a:gd name="connsiteY4" fmla="*/ 0 h 6443530"/>
              <a:gd name="connsiteX0" fmla="*/ 295 w 6309275"/>
              <a:gd name="connsiteY0" fmla="*/ 0 h 6443530"/>
              <a:gd name="connsiteX1" fmla="*/ 6309275 w 6309275"/>
              <a:gd name="connsiteY1" fmla="*/ 346 h 6443530"/>
              <a:gd name="connsiteX2" fmla="*/ 5397870 w 6309275"/>
              <a:gd name="connsiteY2" fmla="*/ 6443530 h 6443530"/>
              <a:gd name="connsiteX3" fmla="*/ 3988 w 6309275"/>
              <a:gd name="connsiteY3" fmla="*/ 6440895 h 6443530"/>
              <a:gd name="connsiteX4" fmla="*/ 295 w 6309275"/>
              <a:gd name="connsiteY4" fmla="*/ 0 h 6443530"/>
              <a:gd name="connsiteX0" fmla="*/ 6449 w 6315429"/>
              <a:gd name="connsiteY0" fmla="*/ 0 h 6443530"/>
              <a:gd name="connsiteX1" fmla="*/ 6315429 w 6315429"/>
              <a:gd name="connsiteY1" fmla="*/ 346 h 6443530"/>
              <a:gd name="connsiteX2" fmla="*/ 5404024 w 6315429"/>
              <a:gd name="connsiteY2" fmla="*/ 6443530 h 6443530"/>
              <a:gd name="connsiteX3" fmla="*/ 0 w 6315429"/>
              <a:gd name="connsiteY3" fmla="*/ 5425686 h 6443530"/>
              <a:gd name="connsiteX4" fmla="*/ 6449 w 6315429"/>
              <a:gd name="connsiteY4" fmla="*/ 0 h 6443530"/>
              <a:gd name="connsiteX0" fmla="*/ 6449 w 6315429"/>
              <a:gd name="connsiteY0" fmla="*/ 0 h 6443530"/>
              <a:gd name="connsiteX1" fmla="*/ 6315429 w 6315429"/>
              <a:gd name="connsiteY1" fmla="*/ 346 h 6443530"/>
              <a:gd name="connsiteX2" fmla="*/ 5404024 w 6315429"/>
              <a:gd name="connsiteY2" fmla="*/ 6443530 h 6443530"/>
              <a:gd name="connsiteX3" fmla="*/ 2646872 w 6315429"/>
              <a:gd name="connsiteY3" fmla="*/ 5924044 h 6443530"/>
              <a:gd name="connsiteX4" fmla="*/ 0 w 6315429"/>
              <a:gd name="connsiteY4" fmla="*/ 5425686 h 6443530"/>
              <a:gd name="connsiteX5" fmla="*/ 6449 w 6315429"/>
              <a:gd name="connsiteY5" fmla="*/ 0 h 6443530"/>
              <a:gd name="connsiteX0" fmla="*/ 6449 w 6315429"/>
              <a:gd name="connsiteY0" fmla="*/ 0 h 6443530"/>
              <a:gd name="connsiteX1" fmla="*/ 6315429 w 6315429"/>
              <a:gd name="connsiteY1" fmla="*/ 346 h 6443530"/>
              <a:gd name="connsiteX2" fmla="*/ 5404024 w 6315429"/>
              <a:gd name="connsiteY2" fmla="*/ 6443530 h 6443530"/>
              <a:gd name="connsiteX3" fmla="*/ 2494752 w 6315429"/>
              <a:gd name="connsiteY3" fmla="*/ 6426720 h 6443530"/>
              <a:gd name="connsiteX4" fmla="*/ 0 w 6315429"/>
              <a:gd name="connsiteY4" fmla="*/ 5425686 h 6443530"/>
              <a:gd name="connsiteX5" fmla="*/ 6449 w 6315429"/>
              <a:gd name="connsiteY5" fmla="*/ 0 h 6443530"/>
              <a:gd name="connsiteX0" fmla="*/ 6449 w 6315429"/>
              <a:gd name="connsiteY0" fmla="*/ 0 h 6446433"/>
              <a:gd name="connsiteX1" fmla="*/ 6315429 w 6315429"/>
              <a:gd name="connsiteY1" fmla="*/ 346 h 6446433"/>
              <a:gd name="connsiteX2" fmla="*/ 5404024 w 6315429"/>
              <a:gd name="connsiteY2" fmla="*/ 6443530 h 6446433"/>
              <a:gd name="connsiteX3" fmla="*/ 2515035 w 6315429"/>
              <a:gd name="connsiteY3" fmla="*/ 6446433 h 6446433"/>
              <a:gd name="connsiteX4" fmla="*/ 0 w 6315429"/>
              <a:gd name="connsiteY4" fmla="*/ 5425686 h 6446433"/>
              <a:gd name="connsiteX5" fmla="*/ 6449 w 6315429"/>
              <a:gd name="connsiteY5" fmla="*/ 0 h 6446433"/>
              <a:gd name="connsiteX0" fmla="*/ 88 w 6309068"/>
              <a:gd name="connsiteY0" fmla="*/ 0 h 6446433"/>
              <a:gd name="connsiteX1" fmla="*/ 6309068 w 6309068"/>
              <a:gd name="connsiteY1" fmla="*/ 346 h 6446433"/>
              <a:gd name="connsiteX2" fmla="*/ 5397663 w 6309068"/>
              <a:gd name="connsiteY2" fmla="*/ 6443530 h 6446433"/>
              <a:gd name="connsiteX3" fmla="*/ 2508674 w 6309068"/>
              <a:gd name="connsiteY3" fmla="*/ 6446433 h 6446433"/>
              <a:gd name="connsiteX4" fmla="*/ 24063 w 6309068"/>
              <a:gd name="connsiteY4" fmla="*/ 5327123 h 6446433"/>
              <a:gd name="connsiteX5" fmla="*/ 88 w 6309068"/>
              <a:gd name="connsiteY5" fmla="*/ 0 h 6446433"/>
              <a:gd name="connsiteX0" fmla="*/ 88 w 6309068"/>
              <a:gd name="connsiteY0" fmla="*/ 0 h 6443530"/>
              <a:gd name="connsiteX1" fmla="*/ 6309068 w 6309068"/>
              <a:gd name="connsiteY1" fmla="*/ 346 h 6443530"/>
              <a:gd name="connsiteX2" fmla="*/ 5397663 w 6309068"/>
              <a:gd name="connsiteY2" fmla="*/ 6443530 h 6443530"/>
              <a:gd name="connsiteX3" fmla="*/ 2650652 w 6309068"/>
              <a:gd name="connsiteY3" fmla="*/ 6426720 h 6443530"/>
              <a:gd name="connsiteX4" fmla="*/ 24063 w 6309068"/>
              <a:gd name="connsiteY4" fmla="*/ 5327123 h 6443530"/>
              <a:gd name="connsiteX5" fmla="*/ 88 w 6309068"/>
              <a:gd name="connsiteY5" fmla="*/ 0 h 6443530"/>
              <a:gd name="connsiteX0" fmla="*/ 88 w 6309068"/>
              <a:gd name="connsiteY0" fmla="*/ 0 h 6446433"/>
              <a:gd name="connsiteX1" fmla="*/ 6309068 w 6309068"/>
              <a:gd name="connsiteY1" fmla="*/ 346 h 6446433"/>
              <a:gd name="connsiteX2" fmla="*/ 5397663 w 6309068"/>
              <a:gd name="connsiteY2" fmla="*/ 6443530 h 6446433"/>
              <a:gd name="connsiteX3" fmla="*/ 2589804 w 6309068"/>
              <a:gd name="connsiteY3" fmla="*/ 6446433 h 6446433"/>
              <a:gd name="connsiteX4" fmla="*/ 24063 w 6309068"/>
              <a:gd name="connsiteY4" fmla="*/ 5327123 h 6446433"/>
              <a:gd name="connsiteX5" fmla="*/ 88 w 6309068"/>
              <a:gd name="connsiteY5" fmla="*/ 0 h 6446433"/>
              <a:gd name="connsiteX0" fmla="*/ 134 w 6309114"/>
              <a:gd name="connsiteY0" fmla="*/ 0 h 6446433"/>
              <a:gd name="connsiteX1" fmla="*/ 6309114 w 6309114"/>
              <a:gd name="connsiteY1" fmla="*/ 346 h 6446433"/>
              <a:gd name="connsiteX2" fmla="*/ 5397709 w 6309114"/>
              <a:gd name="connsiteY2" fmla="*/ 6443530 h 6446433"/>
              <a:gd name="connsiteX3" fmla="*/ 2589850 w 6309114"/>
              <a:gd name="connsiteY3" fmla="*/ 6446433 h 6446433"/>
              <a:gd name="connsiteX4" fmla="*/ 13967 w 6309114"/>
              <a:gd name="connsiteY4" fmla="*/ 5396118 h 6446433"/>
              <a:gd name="connsiteX5" fmla="*/ 134 w 6309114"/>
              <a:gd name="connsiteY5" fmla="*/ 0 h 6446433"/>
              <a:gd name="connsiteX0" fmla="*/ 134 w 6309114"/>
              <a:gd name="connsiteY0" fmla="*/ 0 h 6446433"/>
              <a:gd name="connsiteX1" fmla="*/ 6309114 w 6309114"/>
              <a:gd name="connsiteY1" fmla="*/ 346 h 6446433"/>
              <a:gd name="connsiteX2" fmla="*/ 3470870 w 6309114"/>
              <a:gd name="connsiteY2" fmla="*/ 6423817 h 6446433"/>
              <a:gd name="connsiteX3" fmla="*/ 2589850 w 6309114"/>
              <a:gd name="connsiteY3" fmla="*/ 6446433 h 6446433"/>
              <a:gd name="connsiteX4" fmla="*/ 13967 w 6309114"/>
              <a:gd name="connsiteY4" fmla="*/ 5396118 h 6446433"/>
              <a:gd name="connsiteX5" fmla="*/ 134 w 6309114"/>
              <a:gd name="connsiteY5" fmla="*/ 0 h 6446433"/>
              <a:gd name="connsiteX0" fmla="*/ 134 w 4382274"/>
              <a:gd name="connsiteY0" fmla="*/ 0 h 6446433"/>
              <a:gd name="connsiteX1" fmla="*/ 4382274 w 4382274"/>
              <a:gd name="connsiteY1" fmla="*/ 346 h 6446433"/>
              <a:gd name="connsiteX2" fmla="*/ 3470870 w 4382274"/>
              <a:gd name="connsiteY2" fmla="*/ 6423817 h 6446433"/>
              <a:gd name="connsiteX3" fmla="*/ 2589850 w 4382274"/>
              <a:gd name="connsiteY3" fmla="*/ 6446433 h 6446433"/>
              <a:gd name="connsiteX4" fmla="*/ 13967 w 4382274"/>
              <a:gd name="connsiteY4" fmla="*/ 5396118 h 6446433"/>
              <a:gd name="connsiteX5" fmla="*/ 134 w 4382274"/>
              <a:gd name="connsiteY5" fmla="*/ 0 h 6446433"/>
              <a:gd name="connsiteX0" fmla="*/ 67298 w 4449438"/>
              <a:gd name="connsiteY0" fmla="*/ 0 h 6446433"/>
              <a:gd name="connsiteX1" fmla="*/ 4449438 w 4449438"/>
              <a:gd name="connsiteY1" fmla="*/ 346 h 6446433"/>
              <a:gd name="connsiteX2" fmla="*/ 3538034 w 4449438"/>
              <a:gd name="connsiteY2" fmla="*/ 6423817 h 6446433"/>
              <a:gd name="connsiteX3" fmla="*/ 2657014 w 4449438"/>
              <a:gd name="connsiteY3" fmla="*/ 6446433 h 6446433"/>
              <a:gd name="connsiteX4" fmla="*/ 0 w 4449438"/>
              <a:gd name="connsiteY4" fmla="*/ 6263482 h 6446433"/>
              <a:gd name="connsiteX5" fmla="*/ 67298 w 4449438"/>
              <a:gd name="connsiteY5" fmla="*/ 0 h 6446433"/>
              <a:gd name="connsiteX0" fmla="*/ 67298 w 4449438"/>
              <a:gd name="connsiteY0" fmla="*/ 0 h 6423817"/>
              <a:gd name="connsiteX1" fmla="*/ 4449438 w 4449438"/>
              <a:gd name="connsiteY1" fmla="*/ 346 h 6423817"/>
              <a:gd name="connsiteX2" fmla="*/ 3538034 w 4449438"/>
              <a:gd name="connsiteY2" fmla="*/ 6423817 h 6423817"/>
              <a:gd name="connsiteX3" fmla="*/ 0 w 4449438"/>
              <a:gd name="connsiteY3" fmla="*/ 6263482 h 6423817"/>
              <a:gd name="connsiteX4" fmla="*/ 67298 w 4449438"/>
              <a:gd name="connsiteY4" fmla="*/ 0 h 6423817"/>
              <a:gd name="connsiteX0" fmla="*/ 320829 w 4702969"/>
              <a:gd name="connsiteY0" fmla="*/ 0 h 6450754"/>
              <a:gd name="connsiteX1" fmla="*/ 4702969 w 4702969"/>
              <a:gd name="connsiteY1" fmla="*/ 346 h 6450754"/>
              <a:gd name="connsiteX2" fmla="*/ 3791565 w 4702969"/>
              <a:gd name="connsiteY2" fmla="*/ 6423817 h 6450754"/>
              <a:gd name="connsiteX3" fmla="*/ 0 w 4702969"/>
              <a:gd name="connsiteY3" fmla="*/ 6450754 h 6450754"/>
              <a:gd name="connsiteX4" fmla="*/ 320829 w 4702969"/>
              <a:gd name="connsiteY4" fmla="*/ 0 h 6450754"/>
              <a:gd name="connsiteX0" fmla="*/ 1497216 w 4702969"/>
              <a:gd name="connsiteY0" fmla="*/ 9510 h 6450408"/>
              <a:gd name="connsiteX1" fmla="*/ 4702969 w 4702969"/>
              <a:gd name="connsiteY1" fmla="*/ 0 h 6450408"/>
              <a:gd name="connsiteX2" fmla="*/ 3791565 w 4702969"/>
              <a:gd name="connsiteY2" fmla="*/ 6423471 h 6450408"/>
              <a:gd name="connsiteX3" fmla="*/ 0 w 4702969"/>
              <a:gd name="connsiteY3" fmla="*/ 6450408 h 6450408"/>
              <a:gd name="connsiteX4" fmla="*/ 1497216 w 4702969"/>
              <a:gd name="connsiteY4" fmla="*/ 9510 h 6450408"/>
              <a:gd name="connsiteX0" fmla="*/ 909022 w 4702969"/>
              <a:gd name="connsiteY0" fmla="*/ 29223 h 6450408"/>
              <a:gd name="connsiteX1" fmla="*/ 4702969 w 4702969"/>
              <a:gd name="connsiteY1" fmla="*/ 0 h 6450408"/>
              <a:gd name="connsiteX2" fmla="*/ 3791565 w 4702969"/>
              <a:gd name="connsiteY2" fmla="*/ 6423471 h 6450408"/>
              <a:gd name="connsiteX3" fmla="*/ 0 w 4702969"/>
              <a:gd name="connsiteY3" fmla="*/ 6450408 h 6450408"/>
              <a:gd name="connsiteX4" fmla="*/ 909022 w 4702969"/>
              <a:gd name="connsiteY4" fmla="*/ 29223 h 6450408"/>
              <a:gd name="connsiteX0" fmla="*/ 909022 w 4702969"/>
              <a:gd name="connsiteY0" fmla="*/ 29223 h 6450408"/>
              <a:gd name="connsiteX1" fmla="*/ 4702969 w 4702969"/>
              <a:gd name="connsiteY1" fmla="*/ 0 h 6450408"/>
              <a:gd name="connsiteX2" fmla="*/ 3791565 w 4702969"/>
              <a:gd name="connsiteY2" fmla="*/ 6423471 h 6450408"/>
              <a:gd name="connsiteX3" fmla="*/ 0 w 4702969"/>
              <a:gd name="connsiteY3" fmla="*/ 6450408 h 6450408"/>
              <a:gd name="connsiteX4" fmla="*/ 909022 w 4702969"/>
              <a:gd name="connsiteY4" fmla="*/ 29223 h 6450408"/>
              <a:gd name="connsiteX0" fmla="*/ 909022 w 4702969"/>
              <a:gd name="connsiteY0" fmla="*/ 29223 h 6450408"/>
              <a:gd name="connsiteX1" fmla="*/ 4702969 w 4702969"/>
              <a:gd name="connsiteY1" fmla="*/ 0 h 6450408"/>
              <a:gd name="connsiteX2" fmla="*/ 3791565 w 4702969"/>
              <a:gd name="connsiteY2" fmla="*/ 6423471 h 6450408"/>
              <a:gd name="connsiteX3" fmla="*/ 0 w 4702969"/>
              <a:gd name="connsiteY3" fmla="*/ 6450408 h 6450408"/>
              <a:gd name="connsiteX4" fmla="*/ 909022 w 4702969"/>
              <a:gd name="connsiteY4" fmla="*/ 29223 h 6450408"/>
              <a:gd name="connsiteX0" fmla="*/ 919163 w 4702969"/>
              <a:gd name="connsiteY0" fmla="*/ 9511 h 6450408"/>
              <a:gd name="connsiteX1" fmla="*/ 4702969 w 4702969"/>
              <a:gd name="connsiteY1" fmla="*/ 0 h 6450408"/>
              <a:gd name="connsiteX2" fmla="*/ 3791565 w 4702969"/>
              <a:gd name="connsiteY2" fmla="*/ 6423471 h 6450408"/>
              <a:gd name="connsiteX3" fmla="*/ 0 w 4702969"/>
              <a:gd name="connsiteY3" fmla="*/ 6450408 h 6450408"/>
              <a:gd name="connsiteX4" fmla="*/ 919163 w 4702969"/>
              <a:gd name="connsiteY4" fmla="*/ 9511 h 6450408"/>
              <a:gd name="connsiteX0" fmla="*/ 919163 w 4702969"/>
              <a:gd name="connsiteY0" fmla="*/ 9511 h 6450408"/>
              <a:gd name="connsiteX1" fmla="*/ 4702969 w 4702969"/>
              <a:gd name="connsiteY1" fmla="*/ 0 h 6450408"/>
              <a:gd name="connsiteX2" fmla="*/ 3791565 w 4702969"/>
              <a:gd name="connsiteY2" fmla="*/ 6423471 h 6450408"/>
              <a:gd name="connsiteX3" fmla="*/ 0 w 4702969"/>
              <a:gd name="connsiteY3" fmla="*/ 6450408 h 6450408"/>
              <a:gd name="connsiteX4" fmla="*/ 919163 w 4702969"/>
              <a:gd name="connsiteY4" fmla="*/ 9511 h 6450408"/>
              <a:gd name="connsiteX0" fmla="*/ 919163 w 4702969"/>
              <a:gd name="connsiteY0" fmla="*/ 9511 h 6462896"/>
              <a:gd name="connsiteX1" fmla="*/ 4702969 w 4702969"/>
              <a:gd name="connsiteY1" fmla="*/ 0 h 6462896"/>
              <a:gd name="connsiteX2" fmla="*/ 3781425 w 4702969"/>
              <a:gd name="connsiteY2" fmla="*/ 6462896 h 6462896"/>
              <a:gd name="connsiteX3" fmla="*/ 0 w 4702969"/>
              <a:gd name="connsiteY3" fmla="*/ 6450408 h 6462896"/>
              <a:gd name="connsiteX4" fmla="*/ 919163 w 4702969"/>
              <a:gd name="connsiteY4" fmla="*/ 9511 h 6462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2969" h="6462896">
                <a:moveTo>
                  <a:pt x="919163" y="9511"/>
                </a:moveTo>
                <a:lnTo>
                  <a:pt x="4702969" y="0"/>
                </a:lnTo>
                <a:lnTo>
                  <a:pt x="3781425" y="6462896"/>
                </a:lnTo>
                <a:lnTo>
                  <a:pt x="0" y="6450408"/>
                </a:lnTo>
                <a:cubicBezTo>
                  <a:pt x="184377" y="5112661"/>
                  <a:pt x="602950" y="2323041"/>
                  <a:pt x="919163" y="951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rtlCol="0">
            <a:noAutofit/>
          </a:bodyPr>
          <a:lstStyle>
            <a:lvl1pPr marL="0" indent="0" algn="ctr">
              <a:buNone/>
              <a:defRPr b="1" i="1"/>
            </a:lvl1pPr>
          </a:lstStyle>
          <a:p>
            <a:pPr lvl="0"/>
            <a:r>
              <a:rPr lang="en-GB" noProof="0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6496317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2CE5E2D-B787-49DF-83D8-31DBA26301D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-4134" y="-370"/>
            <a:ext cx="6538894" cy="3398400"/>
          </a:xfrm>
          <a:custGeom>
            <a:avLst/>
            <a:gdLst>
              <a:gd name="connsiteX0" fmla="*/ 0 w 11763771"/>
              <a:gd name="connsiteY0" fmla="*/ 0 h 6427181"/>
              <a:gd name="connsiteX1" fmla="*/ 11763771 w 11763771"/>
              <a:gd name="connsiteY1" fmla="*/ 0 h 6427181"/>
              <a:gd name="connsiteX2" fmla="*/ 11763771 w 11763771"/>
              <a:gd name="connsiteY2" fmla="*/ 6427181 h 6427181"/>
              <a:gd name="connsiteX3" fmla="*/ 0 w 11763771"/>
              <a:gd name="connsiteY3" fmla="*/ 6427181 h 6427181"/>
              <a:gd name="connsiteX4" fmla="*/ 0 w 11763771"/>
              <a:gd name="connsiteY4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256 w 11765027"/>
              <a:gd name="connsiteY3" fmla="*/ 6427181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1256 w 11765027"/>
              <a:gd name="connsiteY4" fmla="*/ 6427181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2536584 w 11765027"/>
              <a:gd name="connsiteY3" fmla="*/ 6427181 h 6427181"/>
              <a:gd name="connsiteX4" fmla="*/ 1981200 w 11765027"/>
              <a:gd name="connsiteY4" fmla="*/ 6423516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71017 w 12636044"/>
              <a:gd name="connsiteY5" fmla="*/ 5604366 h 6427181"/>
              <a:gd name="connsiteX6" fmla="*/ 869485 w 12636044"/>
              <a:gd name="connsiteY6" fmla="*/ 5394666 h 6427181"/>
              <a:gd name="connsiteX7" fmla="*/ 872273 w 12636044"/>
              <a:gd name="connsiteY7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69485 w 12636044"/>
              <a:gd name="connsiteY5" fmla="*/ 5394666 h 6427181"/>
              <a:gd name="connsiteX6" fmla="*/ 872273 w 12636044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1982732 w 11766559"/>
              <a:gd name="connsiteY4" fmla="*/ 6423516 h 6427181"/>
              <a:gd name="connsiteX5" fmla="*/ 0 w 11766559"/>
              <a:gd name="connsiteY5" fmla="*/ 5394666 h 6427181"/>
              <a:gd name="connsiteX6" fmla="*/ 2788 w 11766559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0 w 11766559"/>
              <a:gd name="connsiteY4" fmla="*/ 5394666 h 6427181"/>
              <a:gd name="connsiteX5" fmla="*/ 2788 w 11766559"/>
              <a:gd name="connsiteY5" fmla="*/ 0 h 642718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2788 w 11766559"/>
              <a:gd name="connsiteY6" fmla="*/ 4120 h 643130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5388592 w 11766559"/>
              <a:gd name="connsiteY4" fmla="*/ 6427181 h 6431301"/>
              <a:gd name="connsiteX5" fmla="*/ 2538116 w 11766559"/>
              <a:gd name="connsiteY5" fmla="*/ 6431301 h 6431301"/>
              <a:gd name="connsiteX6" fmla="*/ 0 w 11766559"/>
              <a:gd name="connsiteY6" fmla="*/ 5398786 h 6431301"/>
              <a:gd name="connsiteX7" fmla="*/ 2788 w 11766559"/>
              <a:gd name="connsiteY7" fmla="*/ 4120 h 643130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6431301 h 6431301"/>
              <a:gd name="connsiteX3" fmla="*/ 5388592 w 11766559"/>
              <a:gd name="connsiteY3" fmla="*/ 642718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2788 w 11766559"/>
              <a:gd name="connsiteY6" fmla="*/ 4120 h 6431301"/>
              <a:gd name="connsiteX0" fmla="*/ 2788 w 6313300"/>
              <a:gd name="connsiteY0" fmla="*/ 4120 h 6431301"/>
              <a:gd name="connsiteX1" fmla="*/ 6313300 w 6313300"/>
              <a:gd name="connsiteY1" fmla="*/ 0 h 6431301"/>
              <a:gd name="connsiteX2" fmla="*/ 5388592 w 6313300"/>
              <a:gd name="connsiteY2" fmla="*/ 6427181 h 6431301"/>
              <a:gd name="connsiteX3" fmla="*/ 2538116 w 6313300"/>
              <a:gd name="connsiteY3" fmla="*/ 6431301 h 6431301"/>
              <a:gd name="connsiteX4" fmla="*/ 0 w 6313300"/>
              <a:gd name="connsiteY4" fmla="*/ 5398786 h 6431301"/>
              <a:gd name="connsiteX5" fmla="*/ 2788 w 6313300"/>
              <a:gd name="connsiteY5" fmla="*/ 4120 h 6431301"/>
              <a:gd name="connsiteX0" fmla="*/ 1256 w 6311768"/>
              <a:gd name="connsiteY0" fmla="*/ 4120 h 6431301"/>
              <a:gd name="connsiteX1" fmla="*/ 6311768 w 6311768"/>
              <a:gd name="connsiteY1" fmla="*/ 0 h 6431301"/>
              <a:gd name="connsiteX2" fmla="*/ 5387060 w 6311768"/>
              <a:gd name="connsiteY2" fmla="*/ 6427181 h 6431301"/>
              <a:gd name="connsiteX3" fmla="*/ 2536584 w 6311768"/>
              <a:gd name="connsiteY3" fmla="*/ 6431301 h 6431301"/>
              <a:gd name="connsiteX4" fmla="*/ 0 w 6311768"/>
              <a:gd name="connsiteY4" fmla="*/ 6428986 h 6431301"/>
              <a:gd name="connsiteX5" fmla="*/ 1256 w 6311768"/>
              <a:gd name="connsiteY5" fmla="*/ 4120 h 6431301"/>
              <a:gd name="connsiteX0" fmla="*/ 469235 w 6779747"/>
              <a:gd name="connsiteY0" fmla="*/ 4120 h 6431301"/>
              <a:gd name="connsiteX1" fmla="*/ 6779747 w 6779747"/>
              <a:gd name="connsiteY1" fmla="*/ 0 h 6431301"/>
              <a:gd name="connsiteX2" fmla="*/ 5855039 w 6779747"/>
              <a:gd name="connsiteY2" fmla="*/ 6427181 h 6431301"/>
              <a:gd name="connsiteX3" fmla="*/ 3004563 w 6779747"/>
              <a:gd name="connsiteY3" fmla="*/ 6431301 h 6431301"/>
              <a:gd name="connsiteX4" fmla="*/ 467979 w 6779747"/>
              <a:gd name="connsiteY4" fmla="*/ 6428986 h 6431301"/>
              <a:gd name="connsiteX5" fmla="*/ 463737 w 6779747"/>
              <a:gd name="connsiteY5" fmla="*/ 3189425 h 6431301"/>
              <a:gd name="connsiteX6" fmla="*/ 469235 w 6779747"/>
              <a:gd name="connsiteY6" fmla="*/ 4120 h 6431301"/>
              <a:gd name="connsiteX0" fmla="*/ 469235 w 6779747"/>
              <a:gd name="connsiteY0" fmla="*/ 4120 h 6431301"/>
              <a:gd name="connsiteX1" fmla="*/ 6779747 w 6779747"/>
              <a:gd name="connsiteY1" fmla="*/ 0 h 6431301"/>
              <a:gd name="connsiteX2" fmla="*/ 6321634 w 6779747"/>
              <a:gd name="connsiteY2" fmla="*/ 3193548 h 6431301"/>
              <a:gd name="connsiteX3" fmla="*/ 5855039 w 6779747"/>
              <a:gd name="connsiteY3" fmla="*/ 6427181 h 6431301"/>
              <a:gd name="connsiteX4" fmla="*/ 3004563 w 6779747"/>
              <a:gd name="connsiteY4" fmla="*/ 6431301 h 6431301"/>
              <a:gd name="connsiteX5" fmla="*/ 467979 w 6779747"/>
              <a:gd name="connsiteY5" fmla="*/ 6428986 h 6431301"/>
              <a:gd name="connsiteX6" fmla="*/ 463737 w 6779747"/>
              <a:gd name="connsiteY6" fmla="*/ 3189425 h 6431301"/>
              <a:gd name="connsiteX7" fmla="*/ 469235 w 6779747"/>
              <a:gd name="connsiteY7" fmla="*/ 4120 h 6431301"/>
              <a:gd name="connsiteX0" fmla="*/ 190619 w 6501131"/>
              <a:gd name="connsiteY0" fmla="*/ 4120 h 6431301"/>
              <a:gd name="connsiteX1" fmla="*/ 6501131 w 6501131"/>
              <a:gd name="connsiteY1" fmla="*/ 0 h 6431301"/>
              <a:gd name="connsiteX2" fmla="*/ 6043018 w 6501131"/>
              <a:gd name="connsiteY2" fmla="*/ 3193548 h 6431301"/>
              <a:gd name="connsiteX3" fmla="*/ 5576423 w 6501131"/>
              <a:gd name="connsiteY3" fmla="*/ 6427181 h 6431301"/>
              <a:gd name="connsiteX4" fmla="*/ 2725947 w 6501131"/>
              <a:gd name="connsiteY4" fmla="*/ 6431301 h 6431301"/>
              <a:gd name="connsiteX5" fmla="*/ 189363 w 6501131"/>
              <a:gd name="connsiteY5" fmla="*/ 6428986 h 6431301"/>
              <a:gd name="connsiteX6" fmla="*/ 185121 w 6501131"/>
              <a:gd name="connsiteY6" fmla="*/ 3189425 h 6431301"/>
              <a:gd name="connsiteX7" fmla="*/ 190619 w 6501131"/>
              <a:gd name="connsiteY7" fmla="*/ 4120 h 6431301"/>
              <a:gd name="connsiteX0" fmla="*/ 5498 w 6316010"/>
              <a:gd name="connsiteY0" fmla="*/ 4120 h 6431301"/>
              <a:gd name="connsiteX1" fmla="*/ 6316010 w 6316010"/>
              <a:gd name="connsiteY1" fmla="*/ 0 h 6431301"/>
              <a:gd name="connsiteX2" fmla="*/ 5857897 w 6316010"/>
              <a:gd name="connsiteY2" fmla="*/ 3193548 h 6431301"/>
              <a:gd name="connsiteX3" fmla="*/ 5391302 w 6316010"/>
              <a:gd name="connsiteY3" fmla="*/ 6427181 h 6431301"/>
              <a:gd name="connsiteX4" fmla="*/ 2540826 w 6316010"/>
              <a:gd name="connsiteY4" fmla="*/ 6431301 h 6431301"/>
              <a:gd name="connsiteX5" fmla="*/ 0 w 6316010"/>
              <a:gd name="connsiteY5" fmla="*/ 3189425 h 6431301"/>
              <a:gd name="connsiteX6" fmla="*/ 5498 w 6316010"/>
              <a:gd name="connsiteY6" fmla="*/ 4120 h 6431301"/>
              <a:gd name="connsiteX0" fmla="*/ 5498 w 6316010"/>
              <a:gd name="connsiteY0" fmla="*/ 4120 h 6427181"/>
              <a:gd name="connsiteX1" fmla="*/ 6316010 w 6316010"/>
              <a:gd name="connsiteY1" fmla="*/ 0 h 6427181"/>
              <a:gd name="connsiteX2" fmla="*/ 5857897 w 6316010"/>
              <a:gd name="connsiteY2" fmla="*/ 3193548 h 6427181"/>
              <a:gd name="connsiteX3" fmla="*/ 5391302 w 6316010"/>
              <a:gd name="connsiteY3" fmla="*/ 6427181 h 6427181"/>
              <a:gd name="connsiteX4" fmla="*/ 0 w 6316010"/>
              <a:gd name="connsiteY4" fmla="*/ 3189425 h 6427181"/>
              <a:gd name="connsiteX5" fmla="*/ 5498 w 6316010"/>
              <a:gd name="connsiteY5" fmla="*/ 4120 h 6427181"/>
              <a:gd name="connsiteX0" fmla="*/ 5498 w 6316010"/>
              <a:gd name="connsiteY0" fmla="*/ 4120 h 3193548"/>
              <a:gd name="connsiteX1" fmla="*/ 6316010 w 6316010"/>
              <a:gd name="connsiteY1" fmla="*/ 0 h 3193548"/>
              <a:gd name="connsiteX2" fmla="*/ 5857897 w 6316010"/>
              <a:gd name="connsiteY2" fmla="*/ 3193548 h 3193548"/>
              <a:gd name="connsiteX3" fmla="*/ 0 w 6316010"/>
              <a:gd name="connsiteY3" fmla="*/ 3189425 h 3193548"/>
              <a:gd name="connsiteX4" fmla="*/ 5498 w 6316010"/>
              <a:gd name="connsiteY4" fmla="*/ 4120 h 3193548"/>
              <a:gd name="connsiteX0" fmla="*/ 5498 w 6305287"/>
              <a:gd name="connsiteY0" fmla="*/ 2631 h 3192059"/>
              <a:gd name="connsiteX1" fmla="*/ 6305287 w 6305287"/>
              <a:gd name="connsiteY1" fmla="*/ 0 h 3192059"/>
              <a:gd name="connsiteX2" fmla="*/ 5857897 w 6305287"/>
              <a:gd name="connsiteY2" fmla="*/ 3192059 h 3192059"/>
              <a:gd name="connsiteX3" fmla="*/ 0 w 6305287"/>
              <a:gd name="connsiteY3" fmla="*/ 3187936 h 3192059"/>
              <a:gd name="connsiteX4" fmla="*/ 5498 w 6305287"/>
              <a:gd name="connsiteY4" fmla="*/ 2631 h 3192059"/>
              <a:gd name="connsiteX0" fmla="*/ 5498 w 6305287"/>
              <a:gd name="connsiteY0" fmla="*/ 2631 h 3192059"/>
              <a:gd name="connsiteX1" fmla="*/ 6305287 w 6305287"/>
              <a:gd name="connsiteY1" fmla="*/ 0 h 3192059"/>
              <a:gd name="connsiteX2" fmla="*/ 5857897 w 6305287"/>
              <a:gd name="connsiteY2" fmla="*/ 3192059 h 3192059"/>
              <a:gd name="connsiteX3" fmla="*/ 0 w 6305287"/>
              <a:gd name="connsiteY3" fmla="*/ 3187936 h 3192059"/>
              <a:gd name="connsiteX4" fmla="*/ 5498 w 6305287"/>
              <a:gd name="connsiteY4" fmla="*/ 2631 h 3192059"/>
              <a:gd name="connsiteX0" fmla="*/ 902 w 6305287"/>
              <a:gd name="connsiteY0" fmla="*/ 4121 h 3192059"/>
              <a:gd name="connsiteX1" fmla="*/ 6305287 w 6305287"/>
              <a:gd name="connsiteY1" fmla="*/ 0 h 3192059"/>
              <a:gd name="connsiteX2" fmla="*/ 5857897 w 6305287"/>
              <a:gd name="connsiteY2" fmla="*/ 3192059 h 3192059"/>
              <a:gd name="connsiteX3" fmla="*/ 0 w 6305287"/>
              <a:gd name="connsiteY3" fmla="*/ 3187936 h 3192059"/>
              <a:gd name="connsiteX4" fmla="*/ 902 w 6305287"/>
              <a:gd name="connsiteY4" fmla="*/ 4121 h 3192059"/>
              <a:gd name="connsiteX0" fmla="*/ 2434 w 6305287"/>
              <a:gd name="connsiteY0" fmla="*/ 1143 h 3192059"/>
              <a:gd name="connsiteX1" fmla="*/ 6305287 w 6305287"/>
              <a:gd name="connsiteY1" fmla="*/ 0 h 3192059"/>
              <a:gd name="connsiteX2" fmla="*/ 5857897 w 6305287"/>
              <a:gd name="connsiteY2" fmla="*/ 3192059 h 3192059"/>
              <a:gd name="connsiteX3" fmla="*/ 0 w 6305287"/>
              <a:gd name="connsiteY3" fmla="*/ 3187936 h 3192059"/>
              <a:gd name="connsiteX4" fmla="*/ 2434 w 6305287"/>
              <a:gd name="connsiteY4" fmla="*/ 1143 h 3192059"/>
              <a:gd name="connsiteX0" fmla="*/ 2434 w 6305287"/>
              <a:gd name="connsiteY0" fmla="*/ 1143 h 3190571"/>
              <a:gd name="connsiteX1" fmla="*/ 6305287 w 6305287"/>
              <a:gd name="connsiteY1" fmla="*/ 0 h 3190571"/>
              <a:gd name="connsiteX2" fmla="*/ 5850239 w 6305287"/>
              <a:gd name="connsiteY2" fmla="*/ 3190571 h 3190571"/>
              <a:gd name="connsiteX3" fmla="*/ 0 w 6305287"/>
              <a:gd name="connsiteY3" fmla="*/ 3187936 h 3190571"/>
              <a:gd name="connsiteX4" fmla="*/ 2434 w 6305287"/>
              <a:gd name="connsiteY4" fmla="*/ 1143 h 3190571"/>
              <a:gd name="connsiteX0" fmla="*/ 902 w 6305287"/>
              <a:gd name="connsiteY0" fmla="*/ 1143 h 3190571"/>
              <a:gd name="connsiteX1" fmla="*/ 6305287 w 6305287"/>
              <a:gd name="connsiteY1" fmla="*/ 0 h 3190571"/>
              <a:gd name="connsiteX2" fmla="*/ 5850239 w 6305287"/>
              <a:gd name="connsiteY2" fmla="*/ 3190571 h 3190571"/>
              <a:gd name="connsiteX3" fmla="*/ 0 w 6305287"/>
              <a:gd name="connsiteY3" fmla="*/ 3187936 h 3190571"/>
              <a:gd name="connsiteX4" fmla="*/ 902 w 6305287"/>
              <a:gd name="connsiteY4" fmla="*/ 1143 h 3190571"/>
              <a:gd name="connsiteX0" fmla="*/ 465 w 6306382"/>
              <a:gd name="connsiteY0" fmla="*/ 1143 h 3190571"/>
              <a:gd name="connsiteX1" fmla="*/ 6306382 w 6306382"/>
              <a:gd name="connsiteY1" fmla="*/ 0 h 3190571"/>
              <a:gd name="connsiteX2" fmla="*/ 5851334 w 6306382"/>
              <a:gd name="connsiteY2" fmla="*/ 3190571 h 3190571"/>
              <a:gd name="connsiteX3" fmla="*/ 1095 w 6306382"/>
              <a:gd name="connsiteY3" fmla="*/ 3187936 h 3190571"/>
              <a:gd name="connsiteX4" fmla="*/ 465 w 6306382"/>
              <a:gd name="connsiteY4" fmla="*/ 1143 h 3190571"/>
              <a:gd name="connsiteX0" fmla="*/ 295 w 6309275"/>
              <a:gd name="connsiteY0" fmla="*/ 0 h 3190917"/>
              <a:gd name="connsiteX1" fmla="*/ 6309275 w 6309275"/>
              <a:gd name="connsiteY1" fmla="*/ 346 h 3190917"/>
              <a:gd name="connsiteX2" fmla="*/ 5854227 w 6309275"/>
              <a:gd name="connsiteY2" fmla="*/ 3190917 h 3190917"/>
              <a:gd name="connsiteX3" fmla="*/ 3988 w 6309275"/>
              <a:gd name="connsiteY3" fmla="*/ 3188282 h 3190917"/>
              <a:gd name="connsiteX4" fmla="*/ 295 w 6309275"/>
              <a:gd name="connsiteY4" fmla="*/ 0 h 3190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9275" h="3190917">
                <a:moveTo>
                  <a:pt x="295" y="0"/>
                </a:moveTo>
                <a:lnTo>
                  <a:pt x="6309275" y="346"/>
                </a:lnTo>
                <a:lnTo>
                  <a:pt x="5854227" y="3190917"/>
                </a:lnTo>
                <a:lnTo>
                  <a:pt x="3988" y="3188282"/>
                </a:lnTo>
                <a:cubicBezTo>
                  <a:pt x="5821" y="2126514"/>
                  <a:pt x="-1538" y="1061768"/>
                  <a:pt x="29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rtlCol="0">
            <a:noAutofit/>
          </a:bodyPr>
          <a:lstStyle>
            <a:lvl1pPr marL="0" indent="0" algn="ctr">
              <a:buNone/>
              <a:defRPr b="1" i="1"/>
            </a:lvl1pPr>
          </a:lstStyle>
          <a:p>
            <a:pPr lvl="0"/>
            <a:r>
              <a:rPr lang="en-GB" noProof="0"/>
              <a:t>Lisää kuva napsauttamalla kuvaketta</a:t>
            </a: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A7293374-AA10-498F-97EC-777246CEE0D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21401" y="-370"/>
            <a:ext cx="6073531" cy="3398400"/>
          </a:xfrm>
          <a:custGeom>
            <a:avLst/>
            <a:gdLst>
              <a:gd name="connsiteX0" fmla="*/ 0 w 11763771"/>
              <a:gd name="connsiteY0" fmla="*/ 0 h 6427181"/>
              <a:gd name="connsiteX1" fmla="*/ 11763771 w 11763771"/>
              <a:gd name="connsiteY1" fmla="*/ 0 h 6427181"/>
              <a:gd name="connsiteX2" fmla="*/ 11763771 w 11763771"/>
              <a:gd name="connsiteY2" fmla="*/ 6427181 h 6427181"/>
              <a:gd name="connsiteX3" fmla="*/ 0 w 11763771"/>
              <a:gd name="connsiteY3" fmla="*/ 6427181 h 6427181"/>
              <a:gd name="connsiteX4" fmla="*/ 0 w 11763771"/>
              <a:gd name="connsiteY4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256 w 11765027"/>
              <a:gd name="connsiteY3" fmla="*/ 6427181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1256 w 11765027"/>
              <a:gd name="connsiteY4" fmla="*/ 6427181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2536584 w 11765027"/>
              <a:gd name="connsiteY3" fmla="*/ 6427181 h 6427181"/>
              <a:gd name="connsiteX4" fmla="*/ 1981200 w 11765027"/>
              <a:gd name="connsiteY4" fmla="*/ 6423516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71017 w 12636044"/>
              <a:gd name="connsiteY5" fmla="*/ 5604366 h 6427181"/>
              <a:gd name="connsiteX6" fmla="*/ 869485 w 12636044"/>
              <a:gd name="connsiteY6" fmla="*/ 5394666 h 6427181"/>
              <a:gd name="connsiteX7" fmla="*/ 872273 w 12636044"/>
              <a:gd name="connsiteY7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69485 w 12636044"/>
              <a:gd name="connsiteY5" fmla="*/ 5394666 h 6427181"/>
              <a:gd name="connsiteX6" fmla="*/ 872273 w 12636044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1982732 w 11766559"/>
              <a:gd name="connsiteY4" fmla="*/ 6423516 h 6427181"/>
              <a:gd name="connsiteX5" fmla="*/ 0 w 11766559"/>
              <a:gd name="connsiteY5" fmla="*/ 5394666 h 6427181"/>
              <a:gd name="connsiteX6" fmla="*/ 2788 w 11766559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0 w 11766559"/>
              <a:gd name="connsiteY4" fmla="*/ 5394666 h 6427181"/>
              <a:gd name="connsiteX5" fmla="*/ 2788 w 11766559"/>
              <a:gd name="connsiteY5" fmla="*/ 0 h 642718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2788 w 11766559"/>
              <a:gd name="connsiteY6" fmla="*/ 4120 h 643130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5388592 w 11766559"/>
              <a:gd name="connsiteY4" fmla="*/ 6427181 h 6431301"/>
              <a:gd name="connsiteX5" fmla="*/ 2538116 w 11766559"/>
              <a:gd name="connsiteY5" fmla="*/ 6431301 h 6431301"/>
              <a:gd name="connsiteX6" fmla="*/ 0 w 11766559"/>
              <a:gd name="connsiteY6" fmla="*/ 5398786 h 6431301"/>
              <a:gd name="connsiteX7" fmla="*/ 2788 w 11766559"/>
              <a:gd name="connsiteY7" fmla="*/ 4120 h 6431301"/>
              <a:gd name="connsiteX0" fmla="*/ 2788 w 11766559"/>
              <a:gd name="connsiteY0" fmla="*/ 12360 h 6439541"/>
              <a:gd name="connsiteX1" fmla="*/ 6313300 w 11766559"/>
              <a:gd name="connsiteY1" fmla="*/ 8240 h 6439541"/>
              <a:gd name="connsiteX2" fmla="*/ 6364202 w 11766559"/>
              <a:gd name="connsiteY2" fmla="*/ 0 h 6439541"/>
              <a:gd name="connsiteX3" fmla="*/ 11766559 w 11766559"/>
              <a:gd name="connsiteY3" fmla="*/ 12360 h 6439541"/>
              <a:gd name="connsiteX4" fmla="*/ 11766559 w 11766559"/>
              <a:gd name="connsiteY4" fmla="*/ 6439541 h 6439541"/>
              <a:gd name="connsiteX5" fmla="*/ 5388592 w 11766559"/>
              <a:gd name="connsiteY5" fmla="*/ 6435421 h 6439541"/>
              <a:gd name="connsiteX6" fmla="*/ 2538116 w 11766559"/>
              <a:gd name="connsiteY6" fmla="*/ 6439541 h 6439541"/>
              <a:gd name="connsiteX7" fmla="*/ 0 w 11766559"/>
              <a:gd name="connsiteY7" fmla="*/ 5407026 h 6439541"/>
              <a:gd name="connsiteX8" fmla="*/ 2788 w 11766559"/>
              <a:gd name="connsiteY8" fmla="*/ 12360 h 6439541"/>
              <a:gd name="connsiteX0" fmla="*/ 2788 w 11766559"/>
              <a:gd name="connsiteY0" fmla="*/ 12360 h 6439541"/>
              <a:gd name="connsiteX1" fmla="*/ 6313300 w 11766559"/>
              <a:gd name="connsiteY1" fmla="*/ 8240 h 6439541"/>
              <a:gd name="connsiteX2" fmla="*/ 6364202 w 11766559"/>
              <a:gd name="connsiteY2" fmla="*/ 0 h 6439541"/>
              <a:gd name="connsiteX3" fmla="*/ 11766559 w 11766559"/>
              <a:gd name="connsiteY3" fmla="*/ 12360 h 6439541"/>
              <a:gd name="connsiteX4" fmla="*/ 11766559 w 11766559"/>
              <a:gd name="connsiteY4" fmla="*/ 6439541 h 6439541"/>
              <a:gd name="connsiteX5" fmla="*/ 5443735 w 11766559"/>
              <a:gd name="connsiteY5" fmla="*/ 6435421 h 6439541"/>
              <a:gd name="connsiteX6" fmla="*/ 5388592 w 11766559"/>
              <a:gd name="connsiteY6" fmla="*/ 6435421 h 6439541"/>
              <a:gd name="connsiteX7" fmla="*/ 2538116 w 11766559"/>
              <a:gd name="connsiteY7" fmla="*/ 6439541 h 6439541"/>
              <a:gd name="connsiteX8" fmla="*/ 0 w 11766559"/>
              <a:gd name="connsiteY8" fmla="*/ 5407026 h 6439541"/>
              <a:gd name="connsiteX9" fmla="*/ 2788 w 11766559"/>
              <a:gd name="connsiteY9" fmla="*/ 12360 h 6439541"/>
              <a:gd name="connsiteX0" fmla="*/ 2788 w 11766559"/>
              <a:gd name="connsiteY0" fmla="*/ 12360 h 6439541"/>
              <a:gd name="connsiteX1" fmla="*/ 6313300 w 11766559"/>
              <a:gd name="connsiteY1" fmla="*/ 8240 h 6439541"/>
              <a:gd name="connsiteX2" fmla="*/ 6364202 w 11766559"/>
              <a:gd name="connsiteY2" fmla="*/ 0 h 6439541"/>
              <a:gd name="connsiteX3" fmla="*/ 11766559 w 11766559"/>
              <a:gd name="connsiteY3" fmla="*/ 12360 h 6439541"/>
              <a:gd name="connsiteX4" fmla="*/ 11766559 w 11766559"/>
              <a:gd name="connsiteY4" fmla="*/ 6439541 h 6439541"/>
              <a:gd name="connsiteX5" fmla="*/ 5443735 w 11766559"/>
              <a:gd name="connsiteY5" fmla="*/ 6435421 h 6439541"/>
              <a:gd name="connsiteX6" fmla="*/ 5388592 w 11766559"/>
              <a:gd name="connsiteY6" fmla="*/ 6435421 h 6439541"/>
              <a:gd name="connsiteX7" fmla="*/ 0 w 11766559"/>
              <a:gd name="connsiteY7" fmla="*/ 5407026 h 6439541"/>
              <a:gd name="connsiteX8" fmla="*/ 2788 w 11766559"/>
              <a:gd name="connsiteY8" fmla="*/ 12360 h 6439541"/>
              <a:gd name="connsiteX0" fmla="*/ 0 w 11763771"/>
              <a:gd name="connsiteY0" fmla="*/ 12360 h 6439541"/>
              <a:gd name="connsiteX1" fmla="*/ 6310512 w 11763771"/>
              <a:gd name="connsiteY1" fmla="*/ 8240 h 6439541"/>
              <a:gd name="connsiteX2" fmla="*/ 6361414 w 11763771"/>
              <a:gd name="connsiteY2" fmla="*/ 0 h 6439541"/>
              <a:gd name="connsiteX3" fmla="*/ 11763771 w 11763771"/>
              <a:gd name="connsiteY3" fmla="*/ 12360 h 6439541"/>
              <a:gd name="connsiteX4" fmla="*/ 11763771 w 11763771"/>
              <a:gd name="connsiteY4" fmla="*/ 6439541 h 6439541"/>
              <a:gd name="connsiteX5" fmla="*/ 5440947 w 11763771"/>
              <a:gd name="connsiteY5" fmla="*/ 6435421 h 6439541"/>
              <a:gd name="connsiteX6" fmla="*/ 5385804 w 11763771"/>
              <a:gd name="connsiteY6" fmla="*/ 6435421 h 6439541"/>
              <a:gd name="connsiteX7" fmla="*/ 0 w 11763771"/>
              <a:gd name="connsiteY7" fmla="*/ 12360 h 6439541"/>
              <a:gd name="connsiteX0" fmla="*/ 0 w 6377967"/>
              <a:gd name="connsiteY0" fmla="*/ 6435421 h 6439541"/>
              <a:gd name="connsiteX1" fmla="*/ 924708 w 6377967"/>
              <a:gd name="connsiteY1" fmla="*/ 8240 h 6439541"/>
              <a:gd name="connsiteX2" fmla="*/ 975610 w 6377967"/>
              <a:gd name="connsiteY2" fmla="*/ 0 h 6439541"/>
              <a:gd name="connsiteX3" fmla="*/ 6377967 w 6377967"/>
              <a:gd name="connsiteY3" fmla="*/ 12360 h 6439541"/>
              <a:gd name="connsiteX4" fmla="*/ 6377967 w 6377967"/>
              <a:gd name="connsiteY4" fmla="*/ 6439541 h 6439541"/>
              <a:gd name="connsiteX5" fmla="*/ 55143 w 6377967"/>
              <a:gd name="connsiteY5" fmla="*/ 6435421 h 6439541"/>
              <a:gd name="connsiteX6" fmla="*/ 0 w 6377967"/>
              <a:gd name="connsiteY6" fmla="*/ 6435421 h 6439541"/>
              <a:gd name="connsiteX0" fmla="*/ 0 w 6377967"/>
              <a:gd name="connsiteY0" fmla="*/ 6435421 h 6439541"/>
              <a:gd name="connsiteX1" fmla="*/ 975610 w 6377967"/>
              <a:gd name="connsiteY1" fmla="*/ 0 h 6439541"/>
              <a:gd name="connsiteX2" fmla="*/ 6377967 w 6377967"/>
              <a:gd name="connsiteY2" fmla="*/ 12360 h 6439541"/>
              <a:gd name="connsiteX3" fmla="*/ 6377967 w 6377967"/>
              <a:gd name="connsiteY3" fmla="*/ 6439541 h 6439541"/>
              <a:gd name="connsiteX4" fmla="*/ 55143 w 6377967"/>
              <a:gd name="connsiteY4" fmla="*/ 6435421 h 6439541"/>
              <a:gd name="connsiteX5" fmla="*/ 0 w 6377967"/>
              <a:gd name="connsiteY5" fmla="*/ 6435421 h 6439541"/>
              <a:gd name="connsiteX0" fmla="*/ 0 w 6322824"/>
              <a:gd name="connsiteY0" fmla="*/ 6435421 h 6439541"/>
              <a:gd name="connsiteX1" fmla="*/ 920467 w 6322824"/>
              <a:gd name="connsiteY1" fmla="*/ 0 h 6439541"/>
              <a:gd name="connsiteX2" fmla="*/ 6322824 w 6322824"/>
              <a:gd name="connsiteY2" fmla="*/ 12360 h 6439541"/>
              <a:gd name="connsiteX3" fmla="*/ 6322824 w 6322824"/>
              <a:gd name="connsiteY3" fmla="*/ 6439541 h 6439541"/>
              <a:gd name="connsiteX4" fmla="*/ 0 w 6322824"/>
              <a:gd name="connsiteY4" fmla="*/ 6435421 h 6439541"/>
              <a:gd name="connsiteX0" fmla="*/ 0 w 6322824"/>
              <a:gd name="connsiteY0" fmla="*/ 6423519 h 6427639"/>
              <a:gd name="connsiteX1" fmla="*/ 915872 w 6322824"/>
              <a:gd name="connsiteY1" fmla="*/ 0 h 6427639"/>
              <a:gd name="connsiteX2" fmla="*/ 6322824 w 6322824"/>
              <a:gd name="connsiteY2" fmla="*/ 458 h 6427639"/>
              <a:gd name="connsiteX3" fmla="*/ 6322824 w 6322824"/>
              <a:gd name="connsiteY3" fmla="*/ 6427639 h 6427639"/>
              <a:gd name="connsiteX4" fmla="*/ 0 w 6322824"/>
              <a:gd name="connsiteY4" fmla="*/ 6423519 h 6427639"/>
              <a:gd name="connsiteX0" fmla="*/ 0 w 6322824"/>
              <a:gd name="connsiteY0" fmla="*/ 6423519 h 6427639"/>
              <a:gd name="connsiteX1" fmla="*/ 458113 w 6322824"/>
              <a:gd name="connsiteY1" fmla="*/ 3188871 h 6427639"/>
              <a:gd name="connsiteX2" fmla="*/ 915872 w 6322824"/>
              <a:gd name="connsiteY2" fmla="*/ 0 h 6427639"/>
              <a:gd name="connsiteX3" fmla="*/ 6322824 w 6322824"/>
              <a:gd name="connsiteY3" fmla="*/ 458 h 6427639"/>
              <a:gd name="connsiteX4" fmla="*/ 6322824 w 6322824"/>
              <a:gd name="connsiteY4" fmla="*/ 6427639 h 6427639"/>
              <a:gd name="connsiteX5" fmla="*/ 0 w 6322824"/>
              <a:gd name="connsiteY5" fmla="*/ 6423519 h 6427639"/>
              <a:gd name="connsiteX0" fmla="*/ 0 w 6324494"/>
              <a:gd name="connsiteY0" fmla="*/ 6423519 h 6427639"/>
              <a:gd name="connsiteX1" fmla="*/ 458113 w 6324494"/>
              <a:gd name="connsiteY1" fmla="*/ 3188871 h 6427639"/>
              <a:gd name="connsiteX2" fmla="*/ 915872 w 6324494"/>
              <a:gd name="connsiteY2" fmla="*/ 0 h 6427639"/>
              <a:gd name="connsiteX3" fmla="*/ 6322824 w 6324494"/>
              <a:gd name="connsiteY3" fmla="*/ 458 h 6427639"/>
              <a:gd name="connsiteX4" fmla="*/ 6324494 w 6324494"/>
              <a:gd name="connsiteY4" fmla="*/ 3188871 h 6427639"/>
              <a:gd name="connsiteX5" fmla="*/ 6322824 w 6324494"/>
              <a:gd name="connsiteY5" fmla="*/ 6427639 h 6427639"/>
              <a:gd name="connsiteX6" fmla="*/ 0 w 6324494"/>
              <a:gd name="connsiteY6" fmla="*/ 6423519 h 6427639"/>
              <a:gd name="connsiteX0" fmla="*/ 0 w 6324494"/>
              <a:gd name="connsiteY0" fmla="*/ 6423519 h 6423519"/>
              <a:gd name="connsiteX1" fmla="*/ 458113 w 6324494"/>
              <a:gd name="connsiteY1" fmla="*/ 3188871 h 6423519"/>
              <a:gd name="connsiteX2" fmla="*/ 915872 w 6324494"/>
              <a:gd name="connsiteY2" fmla="*/ 0 h 6423519"/>
              <a:gd name="connsiteX3" fmla="*/ 6322824 w 6324494"/>
              <a:gd name="connsiteY3" fmla="*/ 458 h 6423519"/>
              <a:gd name="connsiteX4" fmla="*/ 6324494 w 6324494"/>
              <a:gd name="connsiteY4" fmla="*/ 3188871 h 6423519"/>
              <a:gd name="connsiteX5" fmla="*/ 0 w 6324494"/>
              <a:gd name="connsiteY5" fmla="*/ 6423519 h 6423519"/>
              <a:gd name="connsiteX0" fmla="*/ 5866381 w 5866381"/>
              <a:gd name="connsiteY0" fmla="*/ 3188871 h 3587451"/>
              <a:gd name="connsiteX1" fmla="*/ 0 w 5866381"/>
              <a:gd name="connsiteY1" fmla="*/ 3188871 h 3587451"/>
              <a:gd name="connsiteX2" fmla="*/ 457759 w 5866381"/>
              <a:gd name="connsiteY2" fmla="*/ 0 h 3587451"/>
              <a:gd name="connsiteX3" fmla="*/ 5864711 w 5866381"/>
              <a:gd name="connsiteY3" fmla="*/ 458 h 3587451"/>
              <a:gd name="connsiteX4" fmla="*/ 5866381 w 5866381"/>
              <a:gd name="connsiteY4" fmla="*/ 3188871 h 3587451"/>
              <a:gd name="connsiteX0" fmla="*/ 5866381 w 5866381"/>
              <a:gd name="connsiteY0" fmla="*/ 3188871 h 3188871"/>
              <a:gd name="connsiteX1" fmla="*/ 0 w 5866381"/>
              <a:gd name="connsiteY1" fmla="*/ 3188871 h 3188871"/>
              <a:gd name="connsiteX2" fmla="*/ 457759 w 5866381"/>
              <a:gd name="connsiteY2" fmla="*/ 0 h 3188871"/>
              <a:gd name="connsiteX3" fmla="*/ 5864711 w 5866381"/>
              <a:gd name="connsiteY3" fmla="*/ 458 h 3188871"/>
              <a:gd name="connsiteX4" fmla="*/ 5866381 w 5866381"/>
              <a:gd name="connsiteY4" fmla="*/ 3188871 h 3188871"/>
              <a:gd name="connsiteX0" fmla="*/ 5860254 w 5860254"/>
              <a:gd name="connsiteY0" fmla="*/ 3188871 h 3188871"/>
              <a:gd name="connsiteX1" fmla="*/ 0 w 5860254"/>
              <a:gd name="connsiteY1" fmla="*/ 3188871 h 3188871"/>
              <a:gd name="connsiteX2" fmla="*/ 451632 w 5860254"/>
              <a:gd name="connsiteY2" fmla="*/ 0 h 3188871"/>
              <a:gd name="connsiteX3" fmla="*/ 5858584 w 5860254"/>
              <a:gd name="connsiteY3" fmla="*/ 458 h 3188871"/>
              <a:gd name="connsiteX4" fmla="*/ 5860254 w 5860254"/>
              <a:gd name="connsiteY4" fmla="*/ 3188871 h 318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0254" h="3188871">
                <a:moveTo>
                  <a:pt x="5860254" y="3188871"/>
                </a:moveTo>
                <a:lnTo>
                  <a:pt x="0" y="3188871"/>
                </a:lnTo>
                <a:lnTo>
                  <a:pt x="451632" y="0"/>
                </a:lnTo>
                <a:lnTo>
                  <a:pt x="5858584" y="458"/>
                </a:lnTo>
                <a:cubicBezTo>
                  <a:pt x="5859141" y="1063262"/>
                  <a:pt x="5859697" y="2126067"/>
                  <a:pt x="5860254" y="318887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rtlCol="0">
            <a:noAutofit/>
          </a:bodyPr>
          <a:lstStyle>
            <a:lvl1pPr marL="0" indent="0" algn="ctr">
              <a:buNone/>
              <a:defRPr b="1" i="1"/>
            </a:lvl1pPr>
          </a:lstStyle>
          <a:p>
            <a:pPr lvl="0"/>
            <a:r>
              <a:rPr lang="en-GB" noProof="0"/>
              <a:t>Lisää kuva napsauttamalla kuvaketta</a:t>
            </a:r>
          </a:p>
        </p:txBody>
      </p:sp>
      <p:sp>
        <p:nvSpPr>
          <p:cNvPr id="13" name="Kuvan paikkamerkki 7">
            <a:extLst>
              <a:ext uri="{FF2B5EF4-FFF2-40B4-BE49-F238E27FC236}">
                <a16:creationId xmlns:a16="http://schemas.microsoft.com/office/drawing/2014/main" id="{433EF7B6-9469-4BF3-98C2-BDF04C1C21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-4397" y="3468357"/>
            <a:ext cx="6061931" cy="3384000"/>
          </a:xfrm>
          <a:custGeom>
            <a:avLst/>
            <a:gdLst>
              <a:gd name="connsiteX0" fmla="*/ 0 w 11763771"/>
              <a:gd name="connsiteY0" fmla="*/ 0 h 6427181"/>
              <a:gd name="connsiteX1" fmla="*/ 11763771 w 11763771"/>
              <a:gd name="connsiteY1" fmla="*/ 0 h 6427181"/>
              <a:gd name="connsiteX2" fmla="*/ 11763771 w 11763771"/>
              <a:gd name="connsiteY2" fmla="*/ 6427181 h 6427181"/>
              <a:gd name="connsiteX3" fmla="*/ 0 w 11763771"/>
              <a:gd name="connsiteY3" fmla="*/ 6427181 h 6427181"/>
              <a:gd name="connsiteX4" fmla="*/ 0 w 11763771"/>
              <a:gd name="connsiteY4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256 w 11765027"/>
              <a:gd name="connsiteY3" fmla="*/ 6427181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1256 w 11765027"/>
              <a:gd name="connsiteY4" fmla="*/ 6427181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2536584 w 11765027"/>
              <a:gd name="connsiteY3" fmla="*/ 6427181 h 6427181"/>
              <a:gd name="connsiteX4" fmla="*/ 1981200 w 11765027"/>
              <a:gd name="connsiteY4" fmla="*/ 6423516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71017 w 12636044"/>
              <a:gd name="connsiteY5" fmla="*/ 5604366 h 6427181"/>
              <a:gd name="connsiteX6" fmla="*/ 869485 w 12636044"/>
              <a:gd name="connsiteY6" fmla="*/ 5394666 h 6427181"/>
              <a:gd name="connsiteX7" fmla="*/ 872273 w 12636044"/>
              <a:gd name="connsiteY7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69485 w 12636044"/>
              <a:gd name="connsiteY5" fmla="*/ 5394666 h 6427181"/>
              <a:gd name="connsiteX6" fmla="*/ 872273 w 12636044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1982732 w 11766559"/>
              <a:gd name="connsiteY4" fmla="*/ 6423516 h 6427181"/>
              <a:gd name="connsiteX5" fmla="*/ 0 w 11766559"/>
              <a:gd name="connsiteY5" fmla="*/ 5394666 h 6427181"/>
              <a:gd name="connsiteX6" fmla="*/ 2788 w 11766559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0 w 11766559"/>
              <a:gd name="connsiteY4" fmla="*/ 5394666 h 6427181"/>
              <a:gd name="connsiteX5" fmla="*/ 2788 w 11766559"/>
              <a:gd name="connsiteY5" fmla="*/ 0 h 642718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2788 w 11766559"/>
              <a:gd name="connsiteY6" fmla="*/ 4120 h 643130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5388592 w 11766559"/>
              <a:gd name="connsiteY4" fmla="*/ 6427181 h 6431301"/>
              <a:gd name="connsiteX5" fmla="*/ 2538116 w 11766559"/>
              <a:gd name="connsiteY5" fmla="*/ 6431301 h 6431301"/>
              <a:gd name="connsiteX6" fmla="*/ 0 w 11766559"/>
              <a:gd name="connsiteY6" fmla="*/ 5398786 h 6431301"/>
              <a:gd name="connsiteX7" fmla="*/ 2788 w 11766559"/>
              <a:gd name="connsiteY7" fmla="*/ 4120 h 643130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6431301 h 6431301"/>
              <a:gd name="connsiteX3" fmla="*/ 5388592 w 11766559"/>
              <a:gd name="connsiteY3" fmla="*/ 642718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2788 w 11766559"/>
              <a:gd name="connsiteY6" fmla="*/ 4120 h 6431301"/>
              <a:gd name="connsiteX0" fmla="*/ 2788 w 6313300"/>
              <a:gd name="connsiteY0" fmla="*/ 4120 h 6431301"/>
              <a:gd name="connsiteX1" fmla="*/ 6313300 w 6313300"/>
              <a:gd name="connsiteY1" fmla="*/ 0 h 6431301"/>
              <a:gd name="connsiteX2" fmla="*/ 5388592 w 6313300"/>
              <a:gd name="connsiteY2" fmla="*/ 6427181 h 6431301"/>
              <a:gd name="connsiteX3" fmla="*/ 2538116 w 6313300"/>
              <a:gd name="connsiteY3" fmla="*/ 6431301 h 6431301"/>
              <a:gd name="connsiteX4" fmla="*/ 0 w 6313300"/>
              <a:gd name="connsiteY4" fmla="*/ 5398786 h 6431301"/>
              <a:gd name="connsiteX5" fmla="*/ 2788 w 6313300"/>
              <a:gd name="connsiteY5" fmla="*/ 4120 h 6431301"/>
              <a:gd name="connsiteX0" fmla="*/ 1256 w 6311768"/>
              <a:gd name="connsiteY0" fmla="*/ 4120 h 6431301"/>
              <a:gd name="connsiteX1" fmla="*/ 6311768 w 6311768"/>
              <a:gd name="connsiteY1" fmla="*/ 0 h 6431301"/>
              <a:gd name="connsiteX2" fmla="*/ 5387060 w 6311768"/>
              <a:gd name="connsiteY2" fmla="*/ 6427181 h 6431301"/>
              <a:gd name="connsiteX3" fmla="*/ 2536584 w 6311768"/>
              <a:gd name="connsiteY3" fmla="*/ 6431301 h 6431301"/>
              <a:gd name="connsiteX4" fmla="*/ 0 w 6311768"/>
              <a:gd name="connsiteY4" fmla="*/ 6428986 h 6431301"/>
              <a:gd name="connsiteX5" fmla="*/ 1256 w 6311768"/>
              <a:gd name="connsiteY5" fmla="*/ 4120 h 6431301"/>
              <a:gd name="connsiteX0" fmla="*/ 469235 w 6779747"/>
              <a:gd name="connsiteY0" fmla="*/ 4120 h 6431301"/>
              <a:gd name="connsiteX1" fmla="*/ 6779747 w 6779747"/>
              <a:gd name="connsiteY1" fmla="*/ 0 h 6431301"/>
              <a:gd name="connsiteX2" fmla="*/ 5855039 w 6779747"/>
              <a:gd name="connsiteY2" fmla="*/ 6427181 h 6431301"/>
              <a:gd name="connsiteX3" fmla="*/ 3004563 w 6779747"/>
              <a:gd name="connsiteY3" fmla="*/ 6431301 h 6431301"/>
              <a:gd name="connsiteX4" fmla="*/ 467979 w 6779747"/>
              <a:gd name="connsiteY4" fmla="*/ 6428986 h 6431301"/>
              <a:gd name="connsiteX5" fmla="*/ 463738 w 6779747"/>
              <a:gd name="connsiteY5" fmla="*/ 3230652 h 6431301"/>
              <a:gd name="connsiteX6" fmla="*/ 469235 w 6779747"/>
              <a:gd name="connsiteY6" fmla="*/ 4120 h 6431301"/>
              <a:gd name="connsiteX0" fmla="*/ 469235 w 6779747"/>
              <a:gd name="connsiteY0" fmla="*/ 4120 h 6431301"/>
              <a:gd name="connsiteX1" fmla="*/ 6779747 w 6779747"/>
              <a:gd name="connsiteY1" fmla="*/ 0 h 6431301"/>
              <a:gd name="connsiteX2" fmla="*/ 6317394 w 6779747"/>
              <a:gd name="connsiteY2" fmla="*/ 3230652 h 6431301"/>
              <a:gd name="connsiteX3" fmla="*/ 5855039 w 6779747"/>
              <a:gd name="connsiteY3" fmla="*/ 6427181 h 6431301"/>
              <a:gd name="connsiteX4" fmla="*/ 3004563 w 6779747"/>
              <a:gd name="connsiteY4" fmla="*/ 6431301 h 6431301"/>
              <a:gd name="connsiteX5" fmla="*/ 467979 w 6779747"/>
              <a:gd name="connsiteY5" fmla="*/ 6428986 h 6431301"/>
              <a:gd name="connsiteX6" fmla="*/ 463738 w 6779747"/>
              <a:gd name="connsiteY6" fmla="*/ 3230652 h 6431301"/>
              <a:gd name="connsiteX7" fmla="*/ 469235 w 6779747"/>
              <a:gd name="connsiteY7" fmla="*/ 4120 h 6431301"/>
              <a:gd name="connsiteX0" fmla="*/ 469235 w 6779747"/>
              <a:gd name="connsiteY0" fmla="*/ 4120 h 6431301"/>
              <a:gd name="connsiteX1" fmla="*/ 6779747 w 6779747"/>
              <a:gd name="connsiteY1" fmla="*/ 0 h 6431301"/>
              <a:gd name="connsiteX2" fmla="*/ 6317394 w 6779747"/>
              <a:gd name="connsiteY2" fmla="*/ 3230652 h 6431301"/>
              <a:gd name="connsiteX3" fmla="*/ 5855039 w 6779747"/>
              <a:gd name="connsiteY3" fmla="*/ 6427181 h 6431301"/>
              <a:gd name="connsiteX4" fmla="*/ 3004563 w 6779747"/>
              <a:gd name="connsiteY4" fmla="*/ 6431301 h 6431301"/>
              <a:gd name="connsiteX5" fmla="*/ 467979 w 6779747"/>
              <a:gd name="connsiteY5" fmla="*/ 6428986 h 6431301"/>
              <a:gd name="connsiteX6" fmla="*/ 463738 w 6779747"/>
              <a:gd name="connsiteY6" fmla="*/ 3230652 h 6431301"/>
              <a:gd name="connsiteX7" fmla="*/ 469235 w 6779747"/>
              <a:gd name="connsiteY7" fmla="*/ 4120 h 6431301"/>
              <a:gd name="connsiteX0" fmla="*/ 0 w 6316009"/>
              <a:gd name="connsiteY0" fmla="*/ 3230652 h 6431301"/>
              <a:gd name="connsiteX1" fmla="*/ 6316009 w 6316009"/>
              <a:gd name="connsiteY1" fmla="*/ 0 h 6431301"/>
              <a:gd name="connsiteX2" fmla="*/ 5853656 w 6316009"/>
              <a:gd name="connsiteY2" fmla="*/ 3230652 h 6431301"/>
              <a:gd name="connsiteX3" fmla="*/ 5391301 w 6316009"/>
              <a:gd name="connsiteY3" fmla="*/ 6427181 h 6431301"/>
              <a:gd name="connsiteX4" fmla="*/ 2540825 w 6316009"/>
              <a:gd name="connsiteY4" fmla="*/ 6431301 h 6431301"/>
              <a:gd name="connsiteX5" fmla="*/ 4241 w 6316009"/>
              <a:gd name="connsiteY5" fmla="*/ 6428986 h 6431301"/>
              <a:gd name="connsiteX6" fmla="*/ 0 w 6316009"/>
              <a:gd name="connsiteY6" fmla="*/ 3230652 h 6431301"/>
              <a:gd name="connsiteX0" fmla="*/ 0 w 5853656"/>
              <a:gd name="connsiteY0" fmla="*/ 399680 h 3600329"/>
              <a:gd name="connsiteX1" fmla="*/ 5853656 w 5853656"/>
              <a:gd name="connsiteY1" fmla="*/ 399680 h 3600329"/>
              <a:gd name="connsiteX2" fmla="*/ 5391301 w 5853656"/>
              <a:gd name="connsiteY2" fmla="*/ 3596209 h 3600329"/>
              <a:gd name="connsiteX3" fmla="*/ 2540825 w 5853656"/>
              <a:gd name="connsiteY3" fmla="*/ 3600329 h 3600329"/>
              <a:gd name="connsiteX4" fmla="*/ 4241 w 5853656"/>
              <a:gd name="connsiteY4" fmla="*/ 3598014 h 3600329"/>
              <a:gd name="connsiteX5" fmla="*/ 0 w 5853656"/>
              <a:gd name="connsiteY5" fmla="*/ 399680 h 3600329"/>
              <a:gd name="connsiteX0" fmla="*/ 0 w 5853656"/>
              <a:gd name="connsiteY0" fmla="*/ 0 h 3200649"/>
              <a:gd name="connsiteX1" fmla="*/ 5853656 w 5853656"/>
              <a:gd name="connsiteY1" fmla="*/ 0 h 3200649"/>
              <a:gd name="connsiteX2" fmla="*/ 5391301 w 5853656"/>
              <a:gd name="connsiteY2" fmla="*/ 3196529 h 3200649"/>
              <a:gd name="connsiteX3" fmla="*/ 2540825 w 5853656"/>
              <a:gd name="connsiteY3" fmla="*/ 3200649 h 3200649"/>
              <a:gd name="connsiteX4" fmla="*/ 4241 w 5853656"/>
              <a:gd name="connsiteY4" fmla="*/ 3198334 h 3200649"/>
              <a:gd name="connsiteX5" fmla="*/ 0 w 5853656"/>
              <a:gd name="connsiteY5" fmla="*/ 0 h 3200649"/>
              <a:gd name="connsiteX0" fmla="*/ 0 w 5849061"/>
              <a:gd name="connsiteY0" fmla="*/ 0 h 3200649"/>
              <a:gd name="connsiteX1" fmla="*/ 5849061 w 5849061"/>
              <a:gd name="connsiteY1" fmla="*/ 0 h 3200649"/>
              <a:gd name="connsiteX2" fmla="*/ 5391301 w 5849061"/>
              <a:gd name="connsiteY2" fmla="*/ 3196529 h 3200649"/>
              <a:gd name="connsiteX3" fmla="*/ 2540825 w 5849061"/>
              <a:gd name="connsiteY3" fmla="*/ 3200649 h 3200649"/>
              <a:gd name="connsiteX4" fmla="*/ 4241 w 5849061"/>
              <a:gd name="connsiteY4" fmla="*/ 3198334 h 3200649"/>
              <a:gd name="connsiteX5" fmla="*/ 0 w 5849061"/>
              <a:gd name="connsiteY5" fmla="*/ 0 h 3200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9061" h="3200649">
                <a:moveTo>
                  <a:pt x="0" y="0"/>
                </a:moveTo>
                <a:lnTo>
                  <a:pt x="5849061" y="0"/>
                </a:lnTo>
                <a:lnTo>
                  <a:pt x="5391301" y="3196529"/>
                </a:lnTo>
                <a:lnTo>
                  <a:pt x="2540825" y="3200649"/>
                </a:lnTo>
                <a:lnTo>
                  <a:pt x="4241" y="3198334"/>
                </a:lnTo>
                <a:cubicBezTo>
                  <a:pt x="2827" y="2132223"/>
                  <a:pt x="1414" y="1066111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rtlCol="0">
            <a:noAutofit/>
          </a:bodyPr>
          <a:lstStyle>
            <a:lvl1pPr marL="0" indent="0" algn="ctr">
              <a:buNone/>
              <a:defRPr b="1" i="1"/>
            </a:lvl1pPr>
          </a:lstStyle>
          <a:p>
            <a:pPr lvl="0"/>
            <a:r>
              <a:rPr lang="en-GB" noProof="0"/>
              <a:t>Lisää kuva napsauttamalla kuvaketta</a:t>
            </a:r>
          </a:p>
        </p:txBody>
      </p:sp>
      <p:sp>
        <p:nvSpPr>
          <p:cNvPr id="14" name="Kuvan paikkamerkki 7">
            <a:extLst>
              <a:ext uri="{FF2B5EF4-FFF2-40B4-BE49-F238E27FC236}">
                <a16:creationId xmlns:a16="http://schemas.microsoft.com/office/drawing/2014/main" id="{D28CE1C6-80F1-4ED0-97DA-BE57EDBECC5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5640266" y="3468357"/>
            <a:ext cx="6554666" cy="3384000"/>
          </a:xfrm>
          <a:custGeom>
            <a:avLst/>
            <a:gdLst>
              <a:gd name="connsiteX0" fmla="*/ 0 w 11763771"/>
              <a:gd name="connsiteY0" fmla="*/ 0 h 6427181"/>
              <a:gd name="connsiteX1" fmla="*/ 11763771 w 11763771"/>
              <a:gd name="connsiteY1" fmla="*/ 0 h 6427181"/>
              <a:gd name="connsiteX2" fmla="*/ 11763771 w 11763771"/>
              <a:gd name="connsiteY2" fmla="*/ 6427181 h 6427181"/>
              <a:gd name="connsiteX3" fmla="*/ 0 w 11763771"/>
              <a:gd name="connsiteY3" fmla="*/ 6427181 h 6427181"/>
              <a:gd name="connsiteX4" fmla="*/ 0 w 11763771"/>
              <a:gd name="connsiteY4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256 w 11765027"/>
              <a:gd name="connsiteY3" fmla="*/ 6427181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1256 w 11765027"/>
              <a:gd name="connsiteY4" fmla="*/ 6427181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2536584 w 11765027"/>
              <a:gd name="connsiteY3" fmla="*/ 6427181 h 6427181"/>
              <a:gd name="connsiteX4" fmla="*/ 1981200 w 11765027"/>
              <a:gd name="connsiteY4" fmla="*/ 6423516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71017 w 12636044"/>
              <a:gd name="connsiteY5" fmla="*/ 5604366 h 6427181"/>
              <a:gd name="connsiteX6" fmla="*/ 869485 w 12636044"/>
              <a:gd name="connsiteY6" fmla="*/ 5394666 h 6427181"/>
              <a:gd name="connsiteX7" fmla="*/ 872273 w 12636044"/>
              <a:gd name="connsiteY7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69485 w 12636044"/>
              <a:gd name="connsiteY5" fmla="*/ 5394666 h 6427181"/>
              <a:gd name="connsiteX6" fmla="*/ 872273 w 12636044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1982732 w 11766559"/>
              <a:gd name="connsiteY4" fmla="*/ 6423516 h 6427181"/>
              <a:gd name="connsiteX5" fmla="*/ 0 w 11766559"/>
              <a:gd name="connsiteY5" fmla="*/ 5394666 h 6427181"/>
              <a:gd name="connsiteX6" fmla="*/ 2788 w 11766559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0 w 11766559"/>
              <a:gd name="connsiteY4" fmla="*/ 5394666 h 6427181"/>
              <a:gd name="connsiteX5" fmla="*/ 2788 w 11766559"/>
              <a:gd name="connsiteY5" fmla="*/ 0 h 642718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2788 w 11766559"/>
              <a:gd name="connsiteY6" fmla="*/ 4120 h 643130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5388592 w 11766559"/>
              <a:gd name="connsiteY4" fmla="*/ 6427181 h 6431301"/>
              <a:gd name="connsiteX5" fmla="*/ 2538116 w 11766559"/>
              <a:gd name="connsiteY5" fmla="*/ 6431301 h 6431301"/>
              <a:gd name="connsiteX6" fmla="*/ 0 w 11766559"/>
              <a:gd name="connsiteY6" fmla="*/ 5398786 h 6431301"/>
              <a:gd name="connsiteX7" fmla="*/ 2788 w 11766559"/>
              <a:gd name="connsiteY7" fmla="*/ 4120 h 6431301"/>
              <a:gd name="connsiteX0" fmla="*/ 2788 w 11766559"/>
              <a:gd name="connsiteY0" fmla="*/ 12360 h 6439541"/>
              <a:gd name="connsiteX1" fmla="*/ 6313300 w 11766559"/>
              <a:gd name="connsiteY1" fmla="*/ 8240 h 6439541"/>
              <a:gd name="connsiteX2" fmla="*/ 6364202 w 11766559"/>
              <a:gd name="connsiteY2" fmla="*/ 0 h 6439541"/>
              <a:gd name="connsiteX3" fmla="*/ 11766559 w 11766559"/>
              <a:gd name="connsiteY3" fmla="*/ 12360 h 6439541"/>
              <a:gd name="connsiteX4" fmla="*/ 11766559 w 11766559"/>
              <a:gd name="connsiteY4" fmla="*/ 6439541 h 6439541"/>
              <a:gd name="connsiteX5" fmla="*/ 5388592 w 11766559"/>
              <a:gd name="connsiteY5" fmla="*/ 6435421 h 6439541"/>
              <a:gd name="connsiteX6" fmla="*/ 2538116 w 11766559"/>
              <a:gd name="connsiteY6" fmla="*/ 6439541 h 6439541"/>
              <a:gd name="connsiteX7" fmla="*/ 0 w 11766559"/>
              <a:gd name="connsiteY7" fmla="*/ 5407026 h 6439541"/>
              <a:gd name="connsiteX8" fmla="*/ 2788 w 11766559"/>
              <a:gd name="connsiteY8" fmla="*/ 12360 h 6439541"/>
              <a:gd name="connsiteX0" fmla="*/ 2788 w 11766559"/>
              <a:gd name="connsiteY0" fmla="*/ 12360 h 6439541"/>
              <a:gd name="connsiteX1" fmla="*/ 6313300 w 11766559"/>
              <a:gd name="connsiteY1" fmla="*/ 8240 h 6439541"/>
              <a:gd name="connsiteX2" fmla="*/ 6364202 w 11766559"/>
              <a:gd name="connsiteY2" fmla="*/ 0 h 6439541"/>
              <a:gd name="connsiteX3" fmla="*/ 11766559 w 11766559"/>
              <a:gd name="connsiteY3" fmla="*/ 12360 h 6439541"/>
              <a:gd name="connsiteX4" fmla="*/ 11766559 w 11766559"/>
              <a:gd name="connsiteY4" fmla="*/ 6439541 h 6439541"/>
              <a:gd name="connsiteX5" fmla="*/ 5443735 w 11766559"/>
              <a:gd name="connsiteY5" fmla="*/ 6435421 h 6439541"/>
              <a:gd name="connsiteX6" fmla="*/ 5388592 w 11766559"/>
              <a:gd name="connsiteY6" fmla="*/ 6435421 h 6439541"/>
              <a:gd name="connsiteX7" fmla="*/ 2538116 w 11766559"/>
              <a:gd name="connsiteY7" fmla="*/ 6439541 h 6439541"/>
              <a:gd name="connsiteX8" fmla="*/ 0 w 11766559"/>
              <a:gd name="connsiteY8" fmla="*/ 5407026 h 6439541"/>
              <a:gd name="connsiteX9" fmla="*/ 2788 w 11766559"/>
              <a:gd name="connsiteY9" fmla="*/ 12360 h 6439541"/>
              <a:gd name="connsiteX0" fmla="*/ 2788 w 11766559"/>
              <a:gd name="connsiteY0" fmla="*/ 12360 h 6439541"/>
              <a:gd name="connsiteX1" fmla="*/ 6313300 w 11766559"/>
              <a:gd name="connsiteY1" fmla="*/ 8240 h 6439541"/>
              <a:gd name="connsiteX2" fmla="*/ 6364202 w 11766559"/>
              <a:gd name="connsiteY2" fmla="*/ 0 h 6439541"/>
              <a:gd name="connsiteX3" fmla="*/ 11766559 w 11766559"/>
              <a:gd name="connsiteY3" fmla="*/ 12360 h 6439541"/>
              <a:gd name="connsiteX4" fmla="*/ 11766559 w 11766559"/>
              <a:gd name="connsiteY4" fmla="*/ 6439541 h 6439541"/>
              <a:gd name="connsiteX5" fmla="*/ 5443735 w 11766559"/>
              <a:gd name="connsiteY5" fmla="*/ 6435421 h 6439541"/>
              <a:gd name="connsiteX6" fmla="*/ 5388592 w 11766559"/>
              <a:gd name="connsiteY6" fmla="*/ 6435421 h 6439541"/>
              <a:gd name="connsiteX7" fmla="*/ 0 w 11766559"/>
              <a:gd name="connsiteY7" fmla="*/ 5407026 h 6439541"/>
              <a:gd name="connsiteX8" fmla="*/ 2788 w 11766559"/>
              <a:gd name="connsiteY8" fmla="*/ 12360 h 6439541"/>
              <a:gd name="connsiteX0" fmla="*/ 0 w 11763771"/>
              <a:gd name="connsiteY0" fmla="*/ 12360 h 6439541"/>
              <a:gd name="connsiteX1" fmla="*/ 6310512 w 11763771"/>
              <a:gd name="connsiteY1" fmla="*/ 8240 h 6439541"/>
              <a:gd name="connsiteX2" fmla="*/ 6361414 w 11763771"/>
              <a:gd name="connsiteY2" fmla="*/ 0 h 6439541"/>
              <a:gd name="connsiteX3" fmla="*/ 11763771 w 11763771"/>
              <a:gd name="connsiteY3" fmla="*/ 12360 h 6439541"/>
              <a:gd name="connsiteX4" fmla="*/ 11763771 w 11763771"/>
              <a:gd name="connsiteY4" fmla="*/ 6439541 h 6439541"/>
              <a:gd name="connsiteX5" fmla="*/ 5440947 w 11763771"/>
              <a:gd name="connsiteY5" fmla="*/ 6435421 h 6439541"/>
              <a:gd name="connsiteX6" fmla="*/ 5385804 w 11763771"/>
              <a:gd name="connsiteY6" fmla="*/ 6435421 h 6439541"/>
              <a:gd name="connsiteX7" fmla="*/ 0 w 11763771"/>
              <a:gd name="connsiteY7" fmla="*/ 12360 h 6439541"/>
              <a:gd name="connsiteX0" fmla="*/ 0 w 6377967"/>
              <a:gd name="connsiteY0" fmla="*/ 6435421 h 6439541"/>
              <a:gd name="connsiteX1" fmla="*/ 924708 w 6377967"/>
              <a:gd name="connsiteY1" fmla="*/ 8240 h 6439541"/>
              <a:gd name="connsiteX2" fmla="*/ 975610 w 6377967"/>
              <a:gd name="connsiteY2" fmla="*/ 0 h 6439541"/>
              <a:gd name="connsiteX3" fmla="*/ 6377967 w 6377967"/>
              <a:gd name="connsiteY3" fmla="*/ 12360 h 6439541"/>
              <a:gd name="connsiteX4" fmla="*/ 6377967 w 6377967"/>
              <a:gd name="connsiteY4" fmla="*/ 6439541 h 6439541"/>
              <a:gd name="connsiteX5" fmla="*/ 55143 w 6377967"/>
              <a:gd name="connsiteY5" fmla="*/ 6435421 h 6439541"/>
              <a:gd name="connsiteX6" fmla="*/ 0 w 6377967"/>
              <a:gd name="connsiteY6" fmla="*/ 6435421 h 6439541"/>
              <a:gd name="connsiteX0" fmla="*/ 0 w 6377967"/>
              <a:gd name="connsiteY0" fmla="*/ 6435421 h 6439541"/>
              <a:gd name="connsiteX1" fmla="*/ 975610 w 6377967"/>
              <a:gd name="connsiteY1" fmla="*/ 0 h 6439541"/>
              <a:gd name="connsiteX2" fmla="*/ 6377967 w 6377967"/>
              <a:gd name="connsiteY2" fmla="*/ 12360 h 6439541"/>
              <a:gd name="connsiteX3" fmla="*/ 6377967 w 6377967"/>
              <a:gd name="connsiteY3" fmla="*/ 6439541 h 6439541"/>
              <a:gd name="connsiteX4" fmla="*/ 55143 w 6377967"/>
              <a:gd name="connsiteY4" fmla="*/ 6435421 h 6439541"/>
              <a:gd name="connsiteX5" fmla="*/ 0 w 6377967"/>
              <a:gd name="connsiteY5" fmla="*/ 6435421 h 6439541"/>
              <a:gd name="connsiteX0" fmla="*/ 0 w 6322824"/>
              <a:gd name="connsiteY0" fmla="*/ 6435421 h 6439541"/>
              <a:gd name="connsiteX1" fmla="*/ 920467 w 6322824"/>
              <a:gd name="connsiteY1" fmla="*/ 0 h 6439541"/>
              <a:gd name="connsiteX2" fmla="*/ 6322824 w 6322824"/>
              <a:gd name="connsiteY2" fmla="*/ 12360 h 6439541"/>
              <a:gd name="connsiteX3" fmla="*/ 6322824 w 6322824"/>
              <a:gd name="connsiteY3" fmla="*/ 6439541 h 6439541"/>
              <a:gd name="connsiteX4" fmla="*/ 0 w 6322824"/>
              <a:gd name="connsiteY4" fmla="*/ 6435421 h 6439541"/>
              <a:gd name="connsiteX0" fmla="*/ 0 w 6322824"/>
              <a:gd name="connsiteY0" fmla="*/ 6423519 h 6427639"/>
              <a:gd name="connsiteX1" fmla="*/ 915872 w 6322824"/>
              <a:gd name="connsiteY1" fmla="*/ 0 h 6427639"/>
              <a:gd name="connsiteX2" fmla="*/ 6322824 w 6322824"/>
              <a:gd name="connsiteY2" fmla="*/ 458 h 6427639"/>
              <a:gd name="connsiteX3" fmla="*/ 6322824 w 6322824"/>
              <a:gd name="connsiteY3" fmla="*/ 6427639 h 6427639"/>
              <a:gd name="connsiteX4" fmla="*/ 0 w 6322824"/>
              <a:gd name="connsiteY4" fmla="*/ 6423519 h 6427639"/>
              <a:gd name="connsiteX0" fmla="*/ 0 w 6322824"/>
              <a:gd name="connsiteY0" fmla="*/ 6423519 h 6427639"/>
              <a:gd name="connsiteX1" fmla="*/ 458113 w 6322824"/>
              <a:gd name="connsiteY1" fmla="*/ 3234191 h 6427639"/>
              <a:gd name="connsiteX2" fmla="*/ 915872 w 6322824"/>
              <a:gd name="connsiteY2" fmla="*/ 0 h 6427639"/>
              <a:gd name="connsiteX3" fmla="*/ 6322824 w 6322824"/>
              <a:gd name="connsiteY3" fmla="*/ 458 h 6427639"/>
              <a:gd name="connsiteX4" fmla="*/ 6322824 w 6322824"/>
              <a:gd name="connsiteY4" fmla="*/ 6427639 h 6427639"/>
              <a:gd name="connsiteX5" fmla="*/ 0 w 6322824"/>
              <a:gd name="connsiteY5" fmla="*/ 6423519 h 6427639"/>
              <a:gd name="connsiteX0" fmla="*/ 0 w 6324494"/>
              <a:gd name="connsiteY0" fmla="*/ 6423519 h 6427639"/>
              <a:gd name="connsiteX1" fmla="*/ 458113 w 6324494"/>
              <a:gd name="connsiteY1" fmla="*/ 3234191 h 6427639"/>
              <a:gd name="connsiteX2" fmla="*/ 915872 w 6324494"/>
              <a:gd name="connsiteY2" fmla="*/ 0 h 6427639"/>
              <a:gd name="connsiteX3" fmla="*/ 6322824 w 6324494"/>
              <a:gd name="connsiteY3" fmla="*/ 458 h 6427639"/>
              <a:gd name="connsiteX4" fmla="*/ 6324494 w 6324494"/>
              <a:gd name="connsiteY4" fmla="*/ 3234191 h 6427639"/>
              <a:gd name="connsiteX5" fmla="*/ 6322824 w 6324494"/>
              <a:gd name="connsiteY5" fmla="*/ 6427639 h 6427639"/>
              <a:gd name="connsiteX6" fmla="*/ 0 w 6324494"/>
              <a:gd name="connsiteY6" fmla="*/ 6423519 h 6427639"/>
              <a:gd name="connsiteX0" fmla="*/ 0 w 6324494"/>
              <a:gd name="connsiteY0" fmla="*/ 6423519 h 6427639"/>
              <a:gd name="connsiteX1" fmla="*/ 458113 w 6324494"/>
              <a:gd name="connsiteY1" fmla="*/ 3234191 h 6427639"/>
              <a:gd name="connsiteX2" fmla="*/ 915872 w 6324494"/>
              <a:gd name="connsiteY2" fmla="*/ 0 h 6427639"/>
              <a:gd name="connsiteX3" fmla="*/ 6324494 w 6324494"/>
              <a:gd name="connsiteY3" fmla="*/ 3234191 h 6427639"/>
              <a:gd name="connsiteX4" fmla="*/ 6322824 w 6324494"/>
              <a:gd name="connsiteY4" fmla="*/ 6427639 h 6427639"/>
              <a:gd name="connsiteX5" fmla="*/ 0 w 6324494"/>
              <a:gd name="connsiteY5" fmla="*/ 6423519 h 6427639"/>
              <a:gd name="connsiteX0" fmla="*/ 0 w 6324494"/>
              <a:gd name="connsiteY0" fmla="*/ 3189328 h 3193448"/>
              <a:gd name="connsiteX1" fmla="*/ 458113 w 6324494"/>
              <a:gd name="connsiteY1" fmla="*/ 0 h 3193448"/>
              <a:gd name="connsiteX2" fmla="*/ 6324494 w 6324494"/>
              <a:gd name="connsiteY2" fmla="*/ 0 h 3193448"/>
              <a:gd name="connsiteX3" fmla="*/ 6322824 w 6324494"/>
              <a:gd name="connsiteY3" fmla="*/ 3193448 h 3193448"/>
              <a:gd name="connsiteX4" fmla="*/ 0 w 6324494"/>
              <a:gd name="connsiteY4" fmla="*/ 3189328 h 3193448"/>
              <a:gd name="connsiteX0" fmla="*/ 0 w 6324494"/>
              <a:gd name="connsiteY0" fmla="*/ 3193791 h 3193791"/>
              <a:gd name="connsiteX1" fmla="*/ 458113 w 6324494"/>
              <a:gd name="connsiteY1" fmla="*/ 0 h 3193791"/>
              <a:gd name="connsiteX2" fmla="*/ 6324494 w 6324494"/>
              <a:gd name="connsiteY2" fmla="*/ 0 h 3193791"/>
              <a:gd name="connsiteX3" fmla="*/ 6322824 w 6324494"/>
              <a:gd name="connsiteY3" fmla="*/ 3193448 h 3193791"/>
              <a:gd name="connsiteX4" fmla="*/ 0 w 6324494"/>
              <a:gd name="connsiteY4" fmla="*/ 3193791 h 319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4494" h="3193791">
                <a:moveTo>
                  <a:pt x="0" y="3193791"/>
                </a:moveTo>
                <a:lnTo>
                  <a:pt x="458113" y="0"/>
                </a:lnTo>
                <a:lnTo>
                  <a:pt x="6324494" y="0"/>
                </a:lnTo>
                <a:cubicBezTo>
                  <a:pt x="6323937" y="1064483"/>
                  <a:pt x="6323381" y="2128965"/>
                  <a:pt x="6322824" y="3193448"/>
                </a:cubicBezTo>
                <a:lnTo>
                  <a:pt x="0" y="31937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rtlCol="0">
            <a:noAutofit/>
          </a:bodyPr>
          <a:lstStyle>
            <a:lvl1pPr marL="0" indent="0" algn="ctr">
              <a:buNone/>
              <a:defRPr b="1" i="1"/>
            </a:lvl1pPr>
          </a:lstStyle>
          <a:p>
            <a:pPr lvl="0"/>
            <a:r>
              <a:rPr lang="en-GB" noProof="0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6186264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Lopetus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44BAA9-C9F8-46E3-AD2B-A1DF7A82D4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5539" y="1196056"/>
            <a:ext cx="3237257" cy="682811"/>
          </a:xfrm>
          <a:prstGeom prst="rect">
            <a:avLst/>
          </a:prstGeom>
        </p:spPr>
      </p:pic>
      <p:sp>
        <p:nvSpPr>
          <p:cNvPr id="11" name="Rectangle 15">
            <a:extLst>
              <a:ext uri="{FF2B5EF4-FFF2-40B4-BE49-F238E27FC236}">
                <a16:creationId xmlns:a16="http://schemas.microsoft.com/office/drawing/2014/main" id="{8D04D704-3488-4862-9856-5F81C38C6F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6000" cy="6858525"/>
          </a:xfrm>
          <a:custGeom>
            <a:avLst/>
            <a:gdLst>
              <a:gd name="connsiteX0" fmla="*/ 0 w 6096000"/>
              <a:gd name="connsiteY0" fmla="*/ 0 h 6849000"/>
              <a:gd name="connsiteX1" fmla="*/ 6096000 w 6096000"/>
              <a:gd name="connsiteY1" fmla="*/ 0 h 6849000"/>
              <a:gd name="connsiteX2" fmla="*/ 6096000 w 6096000"/>
              <a:gd name="connsiteY2" fmla="*/ 6849000 h 6849000"/>
              <a:gd name="connsiteX3" fmla="*/ 0 w 6096000"/>
              <a:gd name="connsiteY3" fmla="*/ 6849000 h 6849000"/>
              <a:gd name="connsiteX4" fmla="*/ 0 w 6096000"/>
              <a:gd name="connsiteY4" fmla="*/ 0 h 6849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49000 h 6858000"/>
              <a:gd name="connsiteX3" fmla="*/ 5143500 w 6096000"/>
              <a:gd name="connsiteY3" fmla="*/ 6858000 h 6858000"/>
              <a:gd name="connsiteX4" fmla="*/ 0 w 6096000"/>
              <a:gd name="connsiteY4" fmla="*/ 6849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5143500 w 6096000"/>
              <a:gd name="connsiteY2" fmla="*/ 6858000 h 6858000"/>
              <a:gd name="connsiteX3" fmla="*/ 0 w 6096000"/>
              <a:gd name="connsiteY3" fmla="*/ 6849000 h 6858000"/>
              <a:gd name="connsiteX4" fmla="*/ 0 w 6096000"/>
              <a:gd name="connsiteY4" fmla="*/ 0 h 6858000"/>
              <a:gd name="connsiteX0" fmla="*/ 0 w 6096000"/>
              <a:gd name="connsiteY0" fmla="*/ 0 h 6858525"/>
              <a:gd name="connsiteX1" fmla="*/ 6096000 w 6096000"/>
              <a:gd name="connsiteY1" fmla="*/ 0 h 6858525"/>
              <a:gd name="connsiteX2" fmla="*/ 5143500 w 6096000"/>
              <a:gd name="connsiteY2" fmla="*/ 6858000 h 6858525"/>
              <a:gd name="connsiteX3" fmla="*/ 0 w 6096000"/>
              <a:gd name="connsiteY3" fmla="*/ 6858525 h 6858525"/>
              <a:gd name="connsiteX4" fmla="*/ 0 w 6096000"/>
              <a:gd name="connsiteY4" fmla="*/ 0 h 685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525">
                <a:moveTo>
                  <a:pt x="0" y="0"/>
                </a:moveTo>
                <a:lnTo>
                  <a:pt x="6096000" y="0"/>
                </a:lnTo>
                <a:lnTo>
                  <a:pt x="5143500" y="6858000"/>
                </a:lnTo>
                <a:lnTo>
                  <a:pt x="0" y="6858525"/>
                </a:lnTo>
                <a:lnTo>
                  <a:pt x="0" y="0"/>
                </a:lnTo>
                <a:close/>
              </a:path>
            </a:pathLst>
          </a:custGeom>
          <a:solidFill>
            <a:srgbClr val="00A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12000" y="1906588"/>
            <a:ext cx="4764000" cy="2431412"/>
          </a:xfrm>
        </p:spPr>
        <p:txBody>
          <a:bodyPr anchor="b">
            <a:noAutofit/>
          </a:bodyPr>
          <a:lstStyle>
            <a:lvl1pPr algn="l">
              <a:defRPr sz="5000" b="0" cap="none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612000" y="4518000"/>
            <a:ext cx="4764000" cy="97200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344658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87025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5234" y="6356350"/>
            <a:ext cx="51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ukarelialogoplaceholder"/>
          <p:cNvSpPr txBox="1"/>
          <p:nvPr userDrawn="1"/>
        </p:nvSpPr>
        <p:spPr>
          <a:xfrm>
            <a:off x="864000" y="6002532"/>
            <a:ext cx="111598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5" name="eulogoplaceholder"/>
          <p:cNvSpPr txBox="1"/>
          <p:nvPr userDrawn="1"/>
        </p:nvSpPr>
        <p:spPr>
          <a:xfrm>
            <a:off x="864000" y="5983065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7" name="eulogotenplaceholder"/>
          <p:cNvSpPr txBox="1"/>
          <p:nvPr userDrawn="1"/>
        </p:nvSpPr>
        <p:spPr>
          <a:xfrm>
            <a:off x="864000" y="6228000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21" name="eufinancelogoplaceholder"/>
          <p:cNvSpPr txBox="1"/>
          <p:nvPr userDrawn="1"/>
        </p:nvSpPr>
        <p:spPr>
          <a:xfrm>
            <a:off x="864000" y="6228000"/>
            <a:ext cx="3379905" cy="37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3" name="eu_lauseke">
            <a:extLst>
              <a:ext uri="{FF2B5EF4-FFF2-40B4-BE49-F238E27FC236}">
                <a16:creationId xmlns:a16="http://schemas.microsoft.com/office/drawing/2014/main" id="{B90E48C0-A1EF-447A-A0BC-2FCF9651E793}"/>
              </a:ext>
            </a:extLst>
          </p:cNvPr>
          <p:cNvSpPr txBox="1">
            <a:spLocks/>
          </p:cNvSpPr>
          <p:nvPr userDrawn="1"/>
        </p:nvSpPr>
        <p:spPr>
          <a:xfrm>
            <a:off x="4823999" y="6129338"/>
            <a:ext cx="4791056" cy="529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478409"/>
      </p:ext>
    </p:extLst>
  </p:cSld>
  <p:clrMapOvr>
    <a:masterClrMapping/>
  </p:clrMapOvr>
  <p:hf hdr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4CE93CF-D458-4144-ABF5-D3302FBEEC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754FE31-6738-42D8-AA56-21F2B7DDC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03C6FBE-32A8-45C8-8E20-F60748987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B589C-8A89-4816-A432-2B5EF738B720}" type="datetimeFigureOut">
              <a:rPr lang="sv-SE" smtClean="0"/>
              <a:t>2023-09-11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BE2A5E4-6734-43AE-A667-DAD8D5DA6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75AB1BA-32E1-4308-A14B-CAF8F4255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FDC3-4055-4205-8BC1-3C8FF0C080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93300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797E766-09EB-4506-8379-FCD0FB9C5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76C7C47-FAF8-46B0-AFD8-FA80B2D2B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3B02FCA-1D4A-42D5-A235-674AFBAB7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B589C-8A89-4816-A432-2B5EF738B720}" type="datetimeFigureOut">
              <a:rPr lang="sv-SE" smtClean="0"/>
              <a:t>2023-09-11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B8457D9-CBBC-433E-9ACB-AF05E5FC8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369DCFD-A5AC-482F-95D7-DC24BF5B0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FDC3-4055-4205-8BC1-3C8FF0C080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50047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0C2E526-2A2E-4613-A8E2-B3CE57052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B909631-2BFF-40F2-862E-A456EBE3C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74216E8-3771-466E-B684-5E03CF703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B589C-8A89-4816-A432-2B5EF738B720}" type="datetimeFigureOut">
              <a:rPr lang="sv-SE" smtClean="0"/>
              <a:t>2023-09-11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8208629-862A-462D-B80B-03554D522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06CE3EB-F3DE-400E-80CC-50C4C33DF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FDC3-4055-4205-8BC1-3C8FF0C080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92767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28C389-A50E-4DAB-9B96-2CE760BFF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5A43027-9FA1-407D-9F4F-4607F67135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40118F0-2CB7-45EA-B045-528AD1E31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968EA72-9808-4D40-ACDE-8144E7988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B589C-8A89-4816-A432-2B5EF738B720}" type="datetimeFigureOut">
              <a:rPr lang="sv-SE" smtClean="0"/>
              <a:t>2023-09-11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F3C8C9C-4F08-40C2-815F-12F2B8E01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1A921F2-93BC-4A77-882B-2F665B5FF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FDC3-4055-4205-8BC1-3C8FF0C080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05848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071A94-326C-48E9-8642-F0CF583F3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92D7808-CE46-47B2-B018-9A81BFA42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D466D85-6D73-4689-A4E0-B00DD80AB5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728CF2C-1D41-4C2B-B9A5-51C3BE4578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67F96309-0609-4734-9AB4-BC442A86D4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3A45D494-16AA-4B82-949F-6D8FF0C3A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B589C-8A89-4816-A432-2B5EF738B720}" type="datetimeFigureOut">
              <a:rPr lang="sv-SE" smtClean="0"/>
              <a:t>2023-09-11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1AE3772-F4B0-4C9B-9584-F08A780DC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0D6E091-CC03-4074-AB53-B83D7A31B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FDC3-4055-4205-8BC1-3C8FF0C080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49465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5E92DB-7049-4209-8AD0-82DA1E90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2352C08-E6E4-4FF5-85D8-42DE6DBC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B589C-8A89-4816-A432-2B5EF738B720}" type="datetimeFigureOut">
              <a:rPr lang="sv-SE" smtClean="0"/>
              <a:t>2023-09-11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637546C-C505-4221-82CA-FCF312D3D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2938086-B53B-411A-88D4-5DC670531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FDC3-4055-4205-8BC1-3C8FF0C080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3116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DF21275-D4DF-4A97-84BD-0E74A6D9C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B589C-8A89-4816-A432-2B5EF738B720}" type="datetimeFigureOut">
              <a:rPr lang="sv-SE" smtClean="0"/>
              <a:t>2023-09-11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57388AE-7AAA-4EC3-8EDB-083A89350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2866A57-9CEE-4FAC-9F61-2377F283D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FDC3-4055-4205-8BC1-3C8FF0C080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37332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E1E1C0-32EA-454C-BF26-2B90672D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E13415D-AA88-4A1A-86AB-33A27E0A6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D336C45-E08C-4A8E-85E4-D427717EF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F68088D-AADA-4496-9706-02055314F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B589C-8A89-4816-A432-2B5EF738B720}" type="datetimeFigureOut">
              <a:rPr lang="sv-SE" smtClean="0"/>
              <a:t>2023-09-11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3FAA0B8-89C0-4F35-AF81-7546B2ED3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74F0F41-AB44-4C25-9E4A-9EC29FD9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FDC3-4055-4205-8BC1-3C8FF0C080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42928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E1BDF3-64AC-4BA6-B909-300A5C1A4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3FD7D27-1940-49BD-9058-B8F08AFAE1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D167DA8-7431-4291-8BB5-AE14913F6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BA2A90F-681C-4020-BB63-36BDF8C5E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B589C-8A89-4816-A432-2B5EF738B720}" type="datetimeFigureOut">
              <a:rPr lang="sv-SE" smtClean="0"/>
              <a:t>2023-09-11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0494620-CA5E-4D3B-BAA7-FF7F7B35C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281D13B-F3BB-4780-9ABD-72CAACE0A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FDC3-4055-4205-8BC1-3C8FF0C080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35429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4B15D74-0EC6-442A-AB66-8E0F73FC9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9E1BB67D-8449-4220-AE87-E4034B6B84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5070CE1-962B-4096-9A87-C73AE6ACB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B589C-8A89-4816-A432-2B5EF738B720}" type="datetimeFigureOut">
              <a:rPr lang="sv-SE" smtClean="0"/>
              <a:t>2023-09-11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81D2643-400C-48D3-8E5A-B3D705F0F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7423619-71FD-4840-A110-484FA908E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FDC3-4055-4205-8BC1-3C8FF0C080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1550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evea_palkki_t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1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27369"/>
      </p:ext>
    </p:extLst>
  </p:cSld>
  <p:clrMapOvr>
    <a:masterClrMapping/>
  </p:clrMapOvr>
  <p:hf hdr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511F1D70-C330-4051-B916-F2F6DDA122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93AE5B91-E420-4D2D-8BBA-660CBF3519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CFB31B4-0108-4B71-8CF6-0FB45B616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B589C-8A89-4816-A432-2B5EF738B720}" type="datetimeFigureOut">
              <a:rPr lang="sv-SE" smtClean="0"/>
              <a:t>2023-09-11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AADA3A4-05D5-45DF-B6BE-A0C009660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B60168-6EC0-4D7C-ACCD-7F97976A4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FDC3-4055-4205-8BC1-3C8FF0C080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12027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62512" y="1391508"/>
            <a:ext cx="10457645" cy="428056"/>
          </a:xfrm>
        </p:spPr>
        <p:txBody>
          <a:bodyPr/>
          <a:lstStyle>
            <a:lvl1pPr>
              <a:defRPr sz="2400">
                <a:solidFill>
                  <a:srgbClr val="004493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62508" y="1947612"/>
            <a:ext cx="5001600" cy="4525963"/>
          </a:xfrm>
        </p:spPr>
        <p:txBody>
          <a:bodyPr/>
          <a:lstStyle>
            <a:lvl1pPr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318556" y="1947612"/>
            <a:ext cx="5001600" cy="4525963"/>
          </a:xfrm>
        </p:spPr>
        <p:txBody>
          <a:bodyPr/>
          <a:lstStyle>
            <a:lvl1pPr marL="342900" indent="-342900">
              <a:buFont typeface="Arial"/>
              <a:buChar char="•"/>
              <a:defRPr sz="1800" b="0" i="0"/>
            </a:lvl1pPr>
            <a:lvl2pPr marL="742950" indent="-285750">
              <a:buFont typeface="Arial"/>
              <a:buChar char="•"/>
              <a:defRPr sz="1600" b="0" i="0"/>
            </a:lvl2pPr>
            <a:lvl3pPr marL="1143000" indent="-228600">
              <a:buFont typeface="Arial"/>
              <a:buChar char="•"/>
              <a:defRPr sz="1600" b="0" i="0"/>
            </a:lvl3pPr>
            <a:lvl4pPr marL="1600200" indent="-228600">
              <a:buFont typeface="Arial"/>
              <a:buChar char="•"/>
              <a:defRPr sz="1600" b="0" i="0"/>
            </a:lvl4pPr>
            <a:lvl5pPr marL="2057400" indent="-228600">
              <a:buFont typeface="Arial"/>
              <a:buChar char="•"/>
              <a:defRPr sz="1600" b="0" i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/>
          </p:nvPr>
        </p:nvSpPr>
        <p:spPr>
          <a:xfrm>
            <a:off x="480010" y="360012"/>
            <a:ext cx="6131983" cy="371475"/>
          </a:xfrm>
        </p:spPr>
        <p:txBody>
          <a:bodyPr/>
          <a:lstStyle>
            <a:lvl1pPr marL="0" indent="0">
              <a:buFontTx/>
              <a:buNone/>
              <a:defRPr sz="1600" b="0" i="0" baseline="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600" b="0" i="0" baseline="0"/>
            </a:lvl2pPr>
            <a:lvl3pPr marL="914400" indent="0">
              <a:buFontTx/>
              <a:buNone/>
              <a:defRPr sz="1600" b="0" i="0" baseline="0"/>
            </a:lvl3pPr>
            <a:lvl4pPr marL="1371600" indent="0">
              <a:buFontTx/>
              <a:buNone/>
              <a:defRPr sz="1600" b="0" i="0" baseline="0"/>
            </a:lvl4pPr>
            <a:lvl5pPr marL="1828800" indent="0">
              <a:buFontTx/>
              <a:buNone/>
              <a:defRPr sz="1600" b="0" i="0" baseline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cxnSp>
        <p:nvCxnSpPr>
          <p:cNvPr id="6" name="Rak 5"/>
          <p:cNvCxnSpPr/>
          <p:nvPr userDrawn="1"/>
        </p:nvCxnSpPr>
        <p:spPr>
          <a:xfrm>
            <a:off x="548195" y="731476"/>
            <a:ext cx="7964328" cy="1588"/>
          </a:xfrm>
          <a:prstGeom prst="line">
            <a:avLst/>
          </a:prstGeom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846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tsikkodia_ikon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2463" y="2857550"/>
            <a:ext cx="5067536" cy="2169000"/>
          </a:xfrm>
        </p:spPr>
        <p:txBody>
          <a:bodyPr anchor="b"/>
          <a:lstStyle>
            <a:lvl1pPr algn="r">
              <a:defRPr sz="3800" b="1"/>
            </a:lvl1pPr>
          </a:lstStyle>
          <a:p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2463" y="5206550"/>
            <a:ext cx="5067536" cy="972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9A7DEC2-5842-0951-0ACC-7F31031690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4809938 w 6096000"/>
              <a:gd name="connsiteY1" fmla="*/ 0 h 6858000"/>
              <a:gd name="connsiteX2" fmla="*/ 4904006 w 6096000"/>
              <a:gd name="connsiteY2" fmla="*/ 108596 h 6858000"/>
              <a:gd name="connsiteX3" fmla="*/ 6096000 w 6096000"/>
              <a:gd name="connsiteY3" fmla="*/ 3429000 h 6858000"/>
              <a:gd name="connsiteX4" fmla="*/ 4904006 w 6096000"/>
              <a:gd name="connsiteY4" fmla="*/ 6749405 h 6858000"/>
              <a:gd name="connsiteX5" fmla="*/ 4809938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809938" y="0"/>
                </a:lnTo>
                <a:lnTo>
                  <a:pt x="4904006" y="108596"/>
                </a:lnTo>
                <a:cubicBezTo>
                  <a:pt x="5648670" y="1010919"/>
                  <a:pt x="6096000" y="2167720"/>
                  <a:pt x="6096000" y="3429000"/>
                </a:cubicBezTo>
                <a:cubicBezTo>
                  <a:pt x="6096000" y="4690280"/>
                  <a:pt x="5648670" y="5847081"/>
                  <a:pt x="4904006" y="6749405"/>
                </a:cubicBezTo>
                <a:lnTo>
                  <a:pt x="48099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endParaRPr lang="en-FI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754A59EF-6601-481C-8F1E-85253E26AA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" y="2329543"/>
            <a:ext cx="5889726" cy="2303033"/>
          </a:xfrm>
          <a:prstGeom prst="rect">
            <a:avLst/>
          </a:prstGeom>
        </p:spPr>
      </p:pic>
      <p:pic>
        <p:nvPicPr>
          <p:cNvPr id="8" name="Kuva 7" descr="Liikenne- ja viestintävirasto Traficom">
            <a:extLst>
              <a:ext uri="{FF2B5EF4-FFF2-40B4-BE49-F238E27FC236}">
                <a16:creationId xmlns:a16="http://schemas.microsoft.com/office/drawing/2014/main" id="{0C0CC08A-7141-701C-38CF-39B1B2B3EC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226123" y="1194997"/>
            <a:ext cx="3001432" cy="6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868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_ja_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747358"/>
            <a:ext cx="10746000" cy="4437275"/>
          </a:xfrm>
        </p:spPr>
        <p:txBody>
          <a:bodyPr/>
          <a:lstStyle/>
          <a:p>
            <a:pPr lvl="0"/>
            <a:r>
              <a:rPr lang="fi-FI" noProof="0" smtClean="0"/>
              <a:t>Muokkaa tekstin perustyylejä</a:t>
            </a:r>
          </a:p>
          <a:p>
            <a:pPr lvl="1"/>
            <a:r>
              <a:rPr lang="fi-FI" noProof="0" smtClean="0"/>
              <a:t>toinen taso</a:t>
            </a:r>
          </a:p>
          <a:p>
            <a:pPr lvl="2"/>
            <a:r>
              <a:rPr lang="fi-FI" noProof="0" smtClean="0"/>
              <a:t>kolmas taso</a:t>
            </a:r>
          </a:p>
          <a:p>
            <a:pPr lvl="3"/>
            <a:r>
              <a:rPr lang="fi-FI" noProof="0" smtClean="0"/>
              <a:t>neljäs taso</a:t>
            </a:r>
          </a:p>
          <a:p>
            <a:pPr lvl="4"/>
            <a:r>
              <a:rPr lang="fi-FI" noProof="0" smtClean="0"/>
              <a:t>viides taso</a:t>
            </a:r>
            <a:endParaRPr lang="fi-FI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65B8CB-64D5-4936-8F86-950A5F8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34CDD-5657-4FF3-98B8-FEFF98FD80B3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11.9.2023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6DA02A-6C94-4B34-9C65-5F8A0BE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3441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8_Kaksi_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C69458-A717-4EAB-8ECB-6673B0D05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5FED6C-9254-4D0D-8417-0CC6FBB12F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180" y="1736725"/>
            <a:ext cx="5184000" cy="4444108"/>
          </a:xfrm>
        </p:spPr>
        <p:txBody>
          <a:bodyPr/>
          <a:lstStyle/>
          <a:p>
            <a:pPr lvl="0"/>
            <a:r>
              <a:rPr lang="fi-FI" noProof="0" smtClean="0"/>
              <a:t>Muokkaa tekstin perustyylejä</a:t>
            </a:r>
          </a:p>
          <a:p>
            <a:pPr lvl="1"/>
            <a:r>
              <a:rPr lang="fi-FI" noProof="0" smtClean="0"/>
              <a:t>toinen taso</a:t>
            </a:r>
          </a:p>
          <a:p>
            <a:pPr lvl="2"/>
            <a:r>
              <a:rPr lang="fi-FI" noProof="0" smtClean="0"/>
              <a:t>kolmas taso</a:t>
            </a:r>
          </a:p>
          <a:p>
            <a:pPr lvl="3"/>
            <a:r>
              <a:rPr lang="fi-FI" noProof="0" smtClean="0"/>
              <a:t>neljäs taso</a:t>
            </a:r>
          </a:p>
          <a:p>
            <a:pPr lvl="4"/>
            <a:r>
              <a:rPr lang="fi-FI" noProof="0" smtClean="0"/>
              <a:t>viides taso</a:t>
            </a:r>
            <a:endParaRPr lang="fi-FI" noProof="0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F52451D-462F-4324-819D-5AEBFCE90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3351" y="1736725"/>
            <a:ext cx="5184000" cy="4444108"/>
          </a:xfrm>
        </p:spPr>
        <p:txBody>
          <a:bodyPr/>
          <a:lstStyle/>
          <a:p>
            <a:pPr lvl="0"/>
            <a:r>
              <a:rPr lang="fi-FI" noProof="0" smtClean="0"/>
              <a:t>Muokkaa tekstin perustyylejä</a:t>
            </a:r>
          </a:p>
          <a:p>
            <a:pPr lvl="1"/>
            <a:r>
              <a:rPr lang="fi-FI" noProof="0" smtClean="0"/>
              <a:t>toinen taso</a:t>
            </a:r>
          </a:p>
          <a:p>
            <a:pPr lvl="2"/>
            <a:r>
              <a:rPr lang="fi-FI" noProof="0" smtClean="0"/>
              <a:t>kolmas taso</a:t>
            </a:r>
          </a:p>
          <a:p>
            <a:pPr lvl="3"/>
            <a:r>
              <a:rPr lang="fi-FI" noProof="0" smtClean="0"/>
              <a:t>neljäs taso</a:t>
            </a:r>
          </a:p>
          <a:p>
            <a:pPr lvl="4"/>
            <a:r>
              <a:rPr lang="fi-FI" noProof="0" smtClean="0"/>
              <a:t>viides taso</a:t>
            </a:r>
            <a:endParaRPr lang="fi-FI" noProof="0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5FF3B8A-CF93-4362-88E6-1E11BC257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B521478-3113-468F-B523-9E429EB09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BC778-A641-49F3-A0EA-A5106AE5A3DA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11.9.2023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8D948DA-032C-488C-8CB9-2AC2027C6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0687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>
            <a:extLst>
              <a:ext uri="{FF2B5EF4-FFF2-40B4-BE49-F238E27FC236}">
                <a16:creationId xmlns:a16="http://schemas.microsoft.com/office/drawing/2014/main" id="{EF542232-B672-4C32-A8F2-74DBFBABB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181FD25-2BF1-4554-900A-0BB0B0481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767" y="1736725"/>
            <a:ext cx="5184000" cy="432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smtClean="0"/>
              <a:t>Muokkaa tekstin perustyylejä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44F9D91-A551-4850-8459-2412B2CD7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767" y="2168724"/>
            <a:ext cx="5184000" cy="4009826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noProof="0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F0E0C8E-87A3-4998-A6FB-C3FBD16867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6725"/>
            <a:ext cx="5184000" cy="432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smtClean="0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83105CA-AD84-4C63-A3F9-E238BA49B8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68724"/>
            <a:ext cx="5184000" cy="4009826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noProof="0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165415A-CD5D-4B23-8B7D-5794B6970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7BA898F-CCE9-4DB1-A3B5-4988E3853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85D-BD8D-45B8-93A6-76A9AB58C716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11.9.2023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968FC8D-1ECB-4BA6-BDB9-52373ECFF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9364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Vain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CD627D-4466-4DE2-8091-94568D497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5EFEB35-83D0-4510-BFBF-F0D2F5DB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BE35A1F-6521-4E44-998D-229ECD63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52A0E-71E4-4CE8-933C-8EB6B17ABFBF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11.9.2023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CB975A5-1EAF-412D-848B-6B048E991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8903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äliotsikkodia_kuva_tai_väri_o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051" y="610051"/>
            <a:ext cx="4172043" cy="1127126"/>
          </a:xfrm>
        </p:spPr>
        <p:txBody>
          <a:bodyPr anchor="t"/>
          <a:lstStyle>
            <a:lvl1pPr algn="l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664" y="1376362"/>
            <a:ext cx="3466997" cy="2052637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3B3CC76-B329-54EF-A9B2-307DC11F0E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65480" y="0"/>
            <a:ext cx="8426520" cy="6858000"/>
          </a:xfrm>
          <a:custGeom>
            <a:avLst/>
            <a:gdLst>
              <a:gd name="connsiteX0" fmla="*/ 2933171 w 8426520"/>
              <a:gd name="connsiteY0" fmla="*/ 0 h 6858000"/>
              <a:gd name="connsiteX1" fmla="*/ 8426520 w 8426520"/>
              <a:gd name="connsiteY1" fmla="*/ 0 h 6858000"/>
              <a:gd name="connsiteX2" fmla="*/ 8426520 w 8426520"/>
              <a:gd name="connsiteY2" fmla="*/ 6858000 h 6858000"/>
              <a:gd name="connsiteX3" fmla="*/ 304004 w 8426520"/>
              <a:gd name="connsiteY3" fmla="*/ 6858000 h 6858000"/>
              <a:gd name="connsiteX4" fmla="*/ 258736 w 8426520"/>
              <a:gd name="connsiteY4" fmla="*/ 6724260 h 6858000"/>
              <a:gd name="connsiteX5" fmla="*/ 0 w 8426520"/>
              <a:gd name="connsiteY5" fmla="*/ 5013475 h 6858000"/>
              <a:gd name="connsiteX6" fmla="*/ 2770847 w 8426520"/>
              <a:gd name="connsiteY6" fmla="*/ 933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26520" h="6858000">
                <a:moveTo>
                  <a:pt x="2933171" y="0"/>
                </a:moveTo>
                <a:lnTo>
                  <a:pt x="8426520" y="0"/>
                </a:lnTo>
                <a:lnTo>
                  <a:pt x="8426520" y="6858000"/>
                </a:lnTo>
                <a:lnTo>
                  <a:pt x="304004" y="6858000"/>
                </a:lnTo>
                <a:lnTo>
                  <a:pt x="258736" y="6724260"/>
                </a:lnTo>
                <a:cubicBezTo>
                  <a:pt x="90585" y="6183824"/>
                  <a:pt x="0" y="5609224"/>
                  <a:pt x="0" y="5013475"/>
                </a:cubicBezTo>
                <a:cubicBezTo>
                  <a:pt x="0" y="2928353"/>
                  <a:pt x="1109659" y="1102316"/>
                  <a:pt x="2770847" y="9330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Lisää kuva napsauttamalla kuvaketta</a:t>
            </a:r>
            <a:endParaRPr lang="en-FI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r>
              <a:rPr lang="fi-FI" dirty="0"/>
              <a:t>[Esityksen nimi]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A8375D6-57FF-406A-BFE6-3C8DDB4FAE3D}" type="datetime1">
              <a:rPr lang="fi-FI" smtClean="0"/>
              <a:t>11.9.2023</a:t>
            </a:fld>
            <a:endParaRPr lang="fi-FI" dirty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4690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Väliotsikkodia_kuva_tai_väri_v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58FA216-5927-0EDB-1582-5966BC43D5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8471364" cy="6858000"/>
          </a:xfrm>
          <a:custGeom>
            <a:avLst/>
            <a:gdLst>
              <a:gd name="connsiteX0" fmla="*/ 0 w 8471364"/>
              <a:gd name="connsiteY0" fmla="*/ 0 h 6858000"/>
              <a:gd name="connsiteX1" fmla="*/ 5538194 w 8471364"/>
              <a:gd name="connsiteY1" fmla="*/ 0 h 6858000"/>
              <a:gd name="connsiteX2" fmla="*/ 5700518 w 8471364"/>
              <a:gd name="connsiteY2" fmla="*/ 93302 h 6858000"/>
              <a:gd name="connsiteX3" fmla="*/ 8471364 w 8471364"/>
              <a:gd name="connsiteY3" fmla="*/ 5013475 h 6858000"/>
              <a:gd name="connsiteX4" fmla="*/ 8212629 w 8471364"/>
              <a:gd name="connsiteY4" fmla="*/ 6724260 h 6858000"/>
              <a:gd name="connsiteX5" fmla="*/ 8167360 w 8471364"/>
              <a:gd name="connsiteY5" fmla="*/ 6858000 h 6858000"/>
              <a:gd name="connsiteX6" fmla="*/ 0 w 847136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71364" h="6858000">
                <a:moveTo>
                  <a:pt x="0" y="0"/>
                </a:moveTo>
                <a:lnTo>
                  <a:pt x="5538194" y="0"/>
                </a:lnTo>
                <a:lnTo>
                  <a:pt x="5700518" y="93302"/>
                </a:lnTo>
                <a:cubicBezTo>
                  <a:pt x="7361705" y="1102316"/>
                  <a:pt x="8471364" y="2928353"/>
                  <a:pt x="8471364" y="5013475"/>
                </a:cubicBezTo>
                <a:cubicBezTo>
                  <a:pt x="8471364" y="5609224"/>
                  <a:pt x="8380780" y="6183824"/>
                  <a:pt x="8212629" y="6724260"/>
                </a:cubicBezTo>
                <a:lnTo>
                  <a:pt x="81673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Lisää kuva napsauttamalla kuvaketta</a:t>
            </a:r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1282" y="601662"/>
            <a:ext cx="4172043" cy="1127126"/>
          </a:xfrm>
        </p:spPr>
        <p:txBody>
          <a:bodyPr anchor="t"/>
          <a:lstStyle>
            <a:lvl1pPr algn="r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0543" y="1376363"/>
            <a:ext cx="3242782" cy="2926296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 dirty="0"/>
              <a:t>[Esityksen nimi]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fld id="{5790EF23-BE95-4E73-9E7D-72E4DAEC26B3}" type="datetime1">
              <a:rPr lang="fi-FI" smtClean="0"/>
              <a:t>11.9.2023</a:t>
            </a:fld>
            <a:endParaRPr lang="fi-FI" dirty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437ABA1-B728-5D24-BC22-137946B9FC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400" y="6490800"/>
            <a:ext cx="1170000" cy="158400"/>
          </a:xfr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79098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umm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FEBF18-A891-8B79-C2B6-820C2FB8305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fi-FI" smtClean="0"/>
              <a:t>Lisää kuva napsauttamalla kuvaketta</a:t>
            </a:r>
            <a:endParaRPr lang="en-FI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5D8BDDB5-7090-4055-A01C-411BF3D97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3325" y="601663"/>
            <a:ext cx="6930000" cy="972000"/>
          </a:xfrm>
          <a:effectLst>
            <a:outerShdw blurRad="260246" dist="9998" dir="5400000" algn="ctr" rotWithShape="0">
              <a:srgbClr val="000000">
                <a:alpha val="60000"/>
              </a:srgbClr>
            </a:outerShdw>
          </a:effectLst>
        </p:spPr>
        <p:txBody>
          <a:bodyPr anchor="b"/>
          <a:lstStyle>
            <a:lvl1pPr algn="r"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fi-FI" noProof="0" smtClean="0"/>
              <a:t>Muokkaa perustyyl. napsautt.</a:t>
            </a:r>
            <a:endParaRPr lang="en-GB" noProof="0" dirty="0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ABD85E11-A5AA-4DC3-BA51-1D8F3812F0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3325" y="1753664"/>
            <a:ext cx="6930000" cy="968400"/>
          </a:xfrm>
          <a:effectLst>
            <a:outerShdw blurRad="254000" dir="5040000" algn="ctr" rotWithShape="0">
              <a:srgbClr val="000000">
                <a:alpha val="70000"/>
              </a:srgbClr>
            </a:outerShdw>
          </a:effectLst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smtClean="0"/>
              <a:t>Muokkaa alaotsikon perustyyliä napsautt.</a:t>
            </a:r>
            <a:endParaRPr lang="en-GB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9EF8BC7-9DBC-4A07-A280-4DE1E67CCF2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6EAB614-91BC-4CF0-9FD0-0E75925CB18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47FDA-E997-4F9B-B4A3-31593E23040F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11.9.2023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A5BE560-416D-46AA-A90A-7A84609350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564B6CAD-213F-1B0F-BCA5-A7DA807154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400" y="6490800"/>
            <a:ext cx="1170000" cy="158400"/>
          </a:xfr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5923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Vaalea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FEBF18-A891-8B79-C2B6-820C2FB8305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fi-FI" smtClean="0"/>
              <a:t>Lisää kuva napsauttamalla kuvaketta</a:t>
            </a:r>
            <a:endParaRPr lang="en-FI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5D8BDDB5-7090-4055-A01C-411BF3D97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200" y="914400"/>
            <a:ext cx="6930000" cy="1019572"/>
          </a:xfrm>
          <a:effectLst/>
        </p:spPr>
        <p:txBody>
          <a:bodyPr anchor="b"/>
          <a:lstStyle>
            <a:lvl1pPr algn="l">
              <a:defRPr sz="3800" b="1">
                <a:solidFill>
                  <a:schemeClr val="tx2"/>
                </a:solidFill>
              </a:defRPr>
            </a:lvl1pPr>
          </a:lstStyle>
          <a:p>
            <a:r>
              <a:rPr lang="fi-FI" noProof="0" smtClean="0"/>
              <a:t>Muokkaa perustyyl. napsautt.</a:t>
            </a:r>
            <a:endParaRPr lang="en-GB" noProof="0" dirty="0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ABD85E11-A5AA-4DC3-BA51-1D8F3812F0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200" y="2066400"/>
            <a:ext cx="6930000" cy="968400"/>
          </a:xfrm>
          <a:effectLst/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smtClean="0"/>
              <a:t>Muokkaa alaotsikon perustyyliä napsautt.</a:t>
            </a:r>
            <a:endParaRPr lang="en-GB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9EF8BC7-9DBC-4A07-A280-4DE1E67CCF2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6EAB614-91BC-4CF0-9FD0-0E75925CB18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D8B37B-0029-4056-BE40-B591D8674A96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11.9.2023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A5BE560-416D-46AA-A90A-7A84609350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16BE4CA8-672C-BEEE-EA67-92251AFB42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400" y="6490800"/>
            <a:ext cx="1170000" cy="158400"/>
          </a:xfr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25291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konit_vaal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663" y="601663"/>
            <a:ext cx="5494337" cy="1127125"/>
          </a:xfrm>
        </p:spPr>
        <p:txBody>
          <a:bodyPr anchor="t"/>
          <a:lstStyle>
            <a:lvl1pPr algn="l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664" y="1365211"/>
            <a:ext cx="5494336" cy="1456048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[Esityksen nimi]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fld id="{5C7005AC-9276-49F9-A829-8A247E5503D5}" type="datetime1">
              <a:rPr lang="fi-FI" smtClean="0"/>
              <a:t>11.9.2023</a:t>
            </a:fld>
            <a:endParaRPr lang="fi-FI" dirty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314ADB-317C-87AF-0E03-F7978D16C8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" y="3106509"/>
            <a:ext cx="12178308" cy="276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386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Ikonit_tumm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663" y="1376093"/>
            <a:ext cx="5494337" cy="972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663" y="601663"/>
            <a:ext cx="5494337" cy="1127125"/>
          </a:xfrm>
        </p:spPr>
        <p:txBody>
          <a:bodyPr anchor="t"/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/>
              <a:t>[Esityksen nimi]</a:t>
            </a:r>
            <a:endParaRPr lang="fi-FI" dirty="0"/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E7EAF8-A420-4164-B281-0AC5A108056B}" type="datetime1">
              <a:rPr lang="fi-FI" smtClean="0"/>
              <a:t>11.9.2023</a:t>
            </a:fld>
            <a:endParaRPr lang="fi-FI" dirty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94FCE0-4079-4FBC-7DBD-6F30E0793E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7240"/>
            <a:ext cx="12192000" cy="2762250"/>
          </a:xfrm>
          <a:prstGeom prst="rect">
            <a:avLst/>
          </a:prstGeom>
        </p:spPr>
      </p:pic>
      <p:pic>
        <p:nvPicPr>
          <p:cNvPr id="14" name="Kuva 11">
            <a:extLst>
              <a:ext uri="{FF2B5EF4-FFF2-40B4-BE49-F238E27FC236}">
                <a16:creationId xmlns:a16="http://schemas.microsoft.com/office/drawing/2014/main" id="{7600CAA5-FF58-09FC-7806-109B4F6588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293" y="6490548"/>
            <a:ext cx="1158851" cy="15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54345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Kaksi_kuvaa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3633CA5-363D-42E1-9C8C-C7BFBF4A65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6530401" cy="6858001"/>
          </a:xfrm>
          <a:custGeom>
            <a:avLst/>
            <a:gdLst>
              <a:gd name="connsiteX0" fmla="*/ 0 w 6530401"/>
              <a:gd name="connsiteY0" fmla="*/ 0 h 6858001"/>
              <a:gd name="connsiteX1" fmla="*/ 5244339 w 6530401"/>
              <a:gd name="connsiteY1" fmla="*/ 0 h 6858001"/>
              <a:gd name="connsiteX2" fmla="*/ 5338407 w 6530401"/>
              <a:gd name="connsiteY2" fmla="*/ 108596 h 6858001"/>
              <a:gd name="connsiteX3" fmla="*/ 6530401 w 6530401"/>
              <a:gd name="connsiteY3" fmla="*/ 3429000 h 6858001"/>
              <a:gd name="connsiteX4" fmla="*/ 5338407 w 6530401"/>
              <a:gd name="connsiteY4" fmla="*/ 6749405 h 6858001"/>
              <a:gd name="connsiteX5" fmla="*/ 5244338 w 6530401"/>
              <a:gd name="connsiteY5" fmla="*/ 6858001 h 6858001"/>
              <a:gd name="connsiteX6" fmla="*/ 0 w 6530401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30401" h="6858001">
                <a:moveTo>
                  <a:pt x="0" y="0"/>
                </a:moveTo>
                <a:lnTo>
                  <a:pt x="5244339" y="0"/>
                </a:lnTo>
                <a:lnTo>
                  <a:pt x="5338407" y="108596"/>
                </a:lnTo>
                <a:cubicBezTo>
                  <a:pt x="6083071" y="1010919"/>
                  <a:pt x="6530401" y="2167720"/>
                  <a:pt x="6530401" y="3429000"/>
                </a:cubicBezTo>
                <a:cubicBezTo>
                  <a:pt x="6530401" y="4690280"/>
                  <a:pt x="6083071" y="5847081"/>
                  <a:pt x="5338407" y="6749405"/>
                </a:cubicBezTo>
                <a:lnTo>
                  <a:pt x="5244338" y="6858001"/>
                </a:lnTo>
                <a:lnTo>
                  <a:pt x="0" y="685800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fi-FI" smtClean="0"/>
              <a:t>Lisää kuva napsauttamalla kuvaketta</a:t>
            </a:r>
            <a:endParaRPr lang="en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2B5D60B4-8F31-9E28-4F4B-5F203DB9CC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400" y="6490800"/>
            <a:ext cx="1170000" cy="158400"/>
          </a:xfr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4BDE79F-109B-6CAC-ACD2-CDF7FBA425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63212" y="0"/>
            <a:ext cx="6828789" cy="6858000"/>
          </a:xfrm>
          <a:custGeom>
            <a:avLst/>
            <a:gdLst>
              <a:gd name="connsiteX0" fmla="*/ 0 w 6828789"/>
              <a:gd name="connsiteY0" fmla="*/ 0 h 6858000"/>
              <a:gd name="connsiteX1" fmla="*/ 6828789 w 6828789"/>
              <a:gd name="connsiteY1" fmla="*/ 0 h 6858000"/>
              <a:gd name="connsiteX2" fmla="*/ 6828789 w 6828789"/>
              <a:gd name="connsiteY2" fmla="*/ 6858000 h 6858000"/>
              <a:gd name="connsiteX3" fmla="*/ 0 w 6828789"/>
              <a:gd name="connsiteY3" fmla="*/ 6858000 h 6858000"/>
              <a:gd name="connsiteX4" fmla="*/ 94068 w 6828789"/>
              <a:gd name="connsiteY4" fmla="*/ 6749405 h 6858000"/>
              <a:gd name="connsiteX5" fmla="*/ 1286062 w 6828789"/>
              <a:gd name="connsiteY5" fmla="*/ 3429000 h 6858000"/>
              <a:gd name="connsiteX6" fmla="*/ 94068 w 6828789"/>
              <a:gd name="connsiteY6" fmla="*/ 1085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28789" h="6858000">
                <a:moveTo>
                  <a:pt x="0" y="0"/>
                </a:moveTo>
                <a:lnTo>
                  <a:pt x="6828789" y="0"/>
                </a:lnTo>
                <a:lnTo>
                  <a:pt x="6828789" y="6858000"/>
                </a:lnTo>
                <a:lnTo>
                  <a:pt x="0" y="6858000"/>
                </a:lnTo>
                <a:lnTo>
                  <a:pt x="94068" y="6749405"/>
                </a:lnTo>
                <a:cubicBezTo>
                  <a:pt x="838732" y="5847081"/>
                  <a:pt x="1286062" y="4690280"/>
                  <a:pt x="1286062" y="3429000"/>
                </a:cubicBezTo>
                <a:cubicBezTo>
                  <a:pt x="1286062" y="2167720"/>
                  <a:pt x="838732" y="1010919"/>
                  <a:pt x="94068" y="108596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fi-FI" smtClean="0"/>
              <a:t>Lisää kuva napsauttamalla kuvaketta</a:t>
            </a:r>
            <a:endParaRPr lang="en-FI" dirty="0"/>
          </a:p>
        </p:txBody>
      </p:sp>
      <p:sp>
        <p:nvSpPr>
          <p:cNvPr id="12" name="Alatunnisteen paikkamerkki 10">
            <a:extLst>
              <a:ext uri="{FF2B5EF4-FFF2-40B4-BE49-F238E27FC236}">
                <a16:creationId xmlns:a16="http://schemas.microsoft.com/office/drawing/2014/main" id="{890D0764-9D39-051D-E31B-D2F12B59A4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07022" y="6466504"/>
            <a:ext cx="3588978" cy="25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/>
              <a:t>[Esityksen nimi]</a:t>
            </a:r>
            <a:endParaRPr lang="fi-FI" dirty="0"/>
          </a:p>
        </p:txBody>
      </p:sp>
      <p:sp>
        <p:nvSpPr>
          <p:cNvPr id="13" name="Päivämäärän paikkamerkki 7">
            <a:extLst>
              <a:ext uri="{FF2B5EF4-FFF2-40B4-BE49-F238E27FC236}">
                <a16:creationId xmlns:a16="http://schemas.microsoft.com/office/drawing/2014/main" id="{C475DB7C-9802-7A93-3FFF-1D1C60CCDDA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164150" y="6466504"/>
            <a:ext cx="187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F5B146-DA5F-4270-BB37-F0CEC4445449}" type="datetime1">
              <a:rPr lang="fi-FI" smtClean="0"/>
              <a:t>11.9.2023</a:t>
            </a:fld>
            <a:endParaRPr lang="fi-FI" dirty="0"/>
          </a:p>
        </p:txBody>
      </p:sp>
      <p:sp>
        <p:nvSpPr>
          <p:cNvPr id="14" name="Dian numeron paikkamerkki 11">
            <a:extLst>
              <a:ext uri="{FF2B5EF4-FFF2-40B4-BE49-F238E27FC236}">
                <a16:creationId xmlns:a16="http://schemas.microsoft.com/office/drawing/2014/main" id="{5B7D8C49-CCB9-D752-0407-B22AA03A77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04000" y="6466504"/>
            <a:ext cx="610671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700807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Kaksi_kuvaa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664CDCB-40F3-B61C-3DF1-392DB71E04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001548" cy="6858000"/>
          </a:xfrm>
          <a:custGeom>
            <a:avLst/>
            <a:gdLst>
              <a:gd name="connsiteX0" fmla="*/ 0 w 7001548"/>
              <a:gd name="connsiteY0" fmla="*/ 0 h 6858000"/>
              <a:gd name="connsiteX1" fmla="*/ 7001548 w 7001548"/>
              <a:gd name="connsiteY1" fmla="*/ 0 h 6858000"/>
              <a:gd name="connsiteX2" fmla="*/ 6907480 w 7001548"/>
              <a:gd name="connsiteY2" fmla="*/ 108596 h 6858000"/>
              <a:gd name="connsiteX3" fmla="*/ 5715485 w 7001548"/>
              <a:gd name="connsiteY3" fmla="*/ 3429000 h 6858000"/>
              <a:gd name="connsiteX4" fmla="*/ 6907480 w 7001548"/>
              <a:gd name="connsiteY4" fmla="*/ 6749405 h 6858000"/>
              <a:gd name="connsiteX5" fmla="*/ 7001548 w 7001548"/>
              <a:gd name="connsiteY5" fmla="*/ 6858000 h 6858000"/>
              <a:gd name="connsiteX6" fmla="*/ 0 w 700154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1548" h="6858000">
                <a:moveTo>
                  <a:pt x="0" y="0"/>
                </a:moveTo>
                <a:lnTo>
                  <a:pt x="7001548" y="0"/>
                </a:lnTo>
                <a:lnTo>
                  <a:pt x="6907480" y="108596"/>
                </a:lnTo>
                <a:cubicBezTo>
                  <a:pt x="6162816" y="1010919"/>
                  <a:pt x="5715485" y="2167720"/>
                  <a:pt x="5715485" y="3429000"/>
                </a:cubicBezTo>
                <a:cubicBezTo>
                  <a:pt x="5715485" y="4690280"/>
                  <a:pt x="6162816" y="5847081"/>
                  <a:pt x="6907480" y="6749405"/>
                </a:cubicBezTo>
                <a:lnTo>
                  <a:pt x="7001548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fi-FI" smtClean="0"/>
              <a:t>Lisää kuva napsauttamalla kuvaketta</a:t>
            </a:r>
            <a:endParaRPr lang="en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5A861390-BC65-D90B-A67A-81EC2CA5A7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400" y="6490800"/>
            <a:ext cx="1170000" cy="158400"/>
          </a:xfr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9480CDD-F2DF-ABB6-4D21-D339413768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24542" y="0"/>
            <a:ext cx="6367458" cy="6858000"/>
          </a:xfrm>
          <a:custGeom>
            <a:avLst/>
            <a:gdLst>
              <a:gd name="connsiteX0" fmla="*/ 1286063 w 6367458"/>
              <a:gd name="connsiteY0" fmla="*/ 0 h 6858000"/>
              <a:gd name="connsiteX1" fmla="*/ 6367458 w 6367458"/>
              <a:gd name="connsiteY1" fmla="*/ 0 h 6858000"/>
              <a:gd name="connsiteX2" fmla="*/ 6367458 w 6367458"/>
              <a:gd name="connsiteY2" fmla="*/ 6858000 h 6858000"/>
              <a:gd name="connsiteX3" fmla="*/ 1286063 w 6367458"/>
              <a:gd name="connsiteY3" fmla="*/ 6858000 h 6858000"/>
              <a:gd name="connsiteX4" fmla="*/ 1191995 w 6367458"/>
              <a:gd name="connsiteY4" fmla="*/ 6749405 h 6858000"/>
              <a:gd name="connsiteX5" fmla="*/ 0 w 6367458"/>
              <a:gd name="connsiteY5" fmla="*/ 3429000 h 6858000"/>
              <a:gd name="connsiteX6" fmla="*/ 1191995 w 6367458"/>
              <a:gd name="connsiteY6" fmla="*/ 1085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67458" h="6858000">
                <a:moveTo>
                  <a:pt x="1286063" y="0"/>
                </a:moveTo>
                <a:lnTo>
                  <a:pt x="6367458" y="0"/>
                </a:lnTo>
                <a:lnTo>
                  <a:pt x="6367458" y="6858000"/>
                </a:lnTo>
                <a:lnTo>
                  <a:pt x="1286063" y="6858000"/>
                </a:lnTo>
                <a:lnTo>
                  <a:pt x="1191995" y="6749405"/>
                </a:lnTo>
                <a:cubicBezTo>
                  <a:pt x="447331" y="5847081"/>
                  <a:pt x="0" y="4690280"/>
                  <a:pt x="0" y="3429000"/>
                </a:cubicBezTo>
                <a:cubicBezTo>
                  <a:pt x="0" y="2167720"/>
                  <a:pt x="447331" y="1010919"/>
                  <a:pt x="1191995" y="108596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fi-FI" smtClean="0"/>
              <a:t>Lisää kuva napsauttamalla kuvaketta</a:t>
            </a:r>
            <a:endParaRPr lang="en-FI"/>
          </a:p>
        </p:txBody>
      </p:sp>
      <p:sp>
        <p:nvSpPr>
          <p:cNvPr id="12" name="Alatunnisteen paikkamerkki 10">
            <a:extLst>
              <a:ext uri="{FF2B5EF4-FFF2-40B4-BE49-F238E27FC236}">
                <a16:creationId xmlns:a16="http://schemas.microsoft.com/office/drawing/2014/main" id="{E3380DD7-B927-F80E-1485-3D677EE601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07022" y="6466504"/>
            <a:ext cx="3588978" cy="25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/>
              <a:t>[Esityksen nimi]</a:t>
            </a:r>
            <a:endParaRPr lang="fi-FI" dirty="0"/>
          </a:p>
        </p:txBody>
      </p:sp>
      <p:sp>
        <p:nvSpPr>
          <p:cNvPr id="13" name="Päivämäärän paikkamerkki 7">
            <a:extLst>
              <a:ext uri="{FF2B5EF4-FFF2-40B4-BE49-F238E27FC236}">
                <a16:creationId xmlns:a16="http://schemas.microsoft.com/office/drawing/2014/main" id="{7AC75DE7-1369-7459-CD9C-777319A2C5A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164150" y="6466504"/>
            <a:ext cx="187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E8A1AF4-62C6-44D9-92F5-342A8891623D}" type="datetime1">
              <a:rPr lang="fi-FI" smtClean="0"/>
              <a:t>11.9.2023</a:t>
            </a:fld>
            <a:endParaRPr lang="fi-FI" dirty="0"/>
          </a:p>
        </p:txBody>
      </p:sp>
      <p:sp>
        <p:nvSpPr>
          <p:cNvPr id="14" name="Dian numeron paikkamerkki 11">
            <a:extLst>
              <a:ext uri="{FF2B5EF4-FFF2-40B4-BE49-F238E27FC236}">
                <a16:creationId xmlns:a16="http://schemas.microsoft.com/office/drawing/2014/main" id="{45468E87-8776-F96B-3440-0E3E5E66C4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04000" y="6466504"/>
            <a:ext cx="610671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515658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9_Lopetus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C31EDD55-C41C-9E4D-C5EF-6A7A1982E3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4809938 w 6096000"/>
              <a:gd name="connsiteY1" fmla="*/ 0 h 6858000"/>
              <a:gd name="connsiteX2" fmla="*/ 4904006 w 6096000"/>
              <a:gd name="connsiteY2" fmla="*/ 108596 h 6858000"/>
              <a:gd name="connsiteX3" fmla="*/ 6096000 w 6096000"/>
              <a:gd name="connsiteY3" fmla="*/ 3429000 h 6858000"/>
              <a:gd name="connsiteX4" fmla="*/ 4904006 w 6096000"/>
              <a:gd name="connsiteY4" fmla="*/ 6749405 h 6858000"/>
              <a:gd name="connsiteX5" fmla="*/ 4809938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809938" y="0"/>
                </a:lnTo>
                <a:lnTo>
                  <a:pt x="4904006" y="108596"/>
                </a:lnTo>
                <a:cubicBezTo>
                  <a:pt x="5648670" y="1010919"/>
                  <a:pt x="6096000" y="2167720"/>
                  <a:pt x="6096000" y="3429000"/>
                </a:cubicBezTo>
                <a:cubicBezTo>
                  <a:pt x="6096000" y="4690280"/>
                  <a:pt x="5648670" y="5847081"/>
                  <a:pt x="4904006" y="6749405"/>
                </a:cubicBezTo>
                <a:lnTo>
                  <a:pt x="48099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endParaRPr lang="en-FI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12000" y="2595138"/>
            <a:ext cx="4764000" cy="2431412"/>
          </a:xfrm>
        </p:spPr>
        <p:txBody>
          <a:bodyPr anchor="b">
            <a:noAutofit/>
          </a:bodyPr>
          <a:lstStyle>
            <a:lvl1pPr algn="l">
              <a:defRPr sz="3800" b="1" cap="none" baseline="0">
                <a:solidFill>
                  <a:schemeClr val="bg1"/>
                </a:solidFill>
              </a:defRPr>
            </a:lvl1pPr>
          </a:lstStyle>
          <a:p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12000" y="5206550"/>
            <a:ext cx="4764000" cy="9720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 smtClean="0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96E1121-9A04-DF32-96C1-1C77E7007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7DA6-21F7-469B-9D46-8FB3A29DB99E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11.9.2023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C40F370-7881-2D45-CCBB-9D1F9E3A2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9" name="Kuva 8" descr="Liikenne- ja viestintävirasto Traficom">
            <a:extLst>
              <a:ext uri="{FF2B5EF4-FFF2-40B4-BE49-F238E27FC236}">
                <a16:creationId xmlns:a16="http://schemas.microsoft.com/office/drawing/2014/main" id="{046234B7-137B-6806-7011-3560101411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226123" y="1194997"/>
            <a:ext cx="3001432" cy="6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430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loi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4CB2EB-39B1-1A95-FED2-F3EA02E2B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83" b="758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E64C7EA-09A6-44E0-77D8-7E8966FCA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832208"/>
            <a:ext cx="8400082" cy="3372044"/>
          </a:xfrm>
          <a:gradFill flip="none" rotWithShape="1">
            <a:gsLst>
              <a:gs pos="0">
                <a:srgbClr val="005384">
                  <a:shade val="30000"/>
                  <a:satMod val="115000"/>
                </a:srgbClr>
              </a:gs>
              <a:gs pos="50000">
                <a:srgbClr val="005384">
                  <a:shade val="67500"/>
                  <a:satMod val="115000"/>
                </a:srgbClr>
              </a:gs>
              <a:gs pos="100000">
                <a:srgbClr val="005384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lIns="557784" tIns="530352" anchor="t">
            <a:noAutofit/>
          </a:bodyPr>
          <a:lstStyle>
            <a:lvl1pPr algn="l">
              <a:lnSpc>
                <a:spcPct val="80000"/>
              </a:lnSpc>
              <a:defRPr lang="en-US" sz="6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282D06C7-EB8B-5BC4-4CD5-C962F778B2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568" y="3092432"/>
            <a:ext cx="4925188" cy="339247"/>
          </a:xfrm>
        </p:spPr>
        <p:txBody>
          <a:bodyPr>
            <a:noAutofit/>
          </a:bodyPr>
          <a:lstStyle>
            <a:lvl1pPr marL="0" indent="0" algn="l">
              <a:buNone/>
              <a:defRPr sz="2400" spc="10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Päivämäärä</a:t>
            </a:r>
            <a:endParaRPr lang="en-US" dirty="0"/>
          </a:p>
        </p:txBody>
      </p:sp>
      <p:pic>
        <p:nvPicPr>
          <p:cNvPr id="12" name="Picture 11" descr="Icon&#10;&#10;Description automatically generated with medium confidence">
            <a:extLst>
              <a:ext uri="{FF2B5EF4-FFF2-40B4-BE49-F238E27FC236}">
                <a16:creationId xmlns:a16="http://schemas.microsoft.com/office/drawing/2014/main" id="{80B7CA3F-8648-4E85-B459-C1930C0A88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37664" y="5451321"/>
            <a:ext cx="2134730" cy="1175727"/>
          </a:xfrm>
          <a:prstGeom prst="rect">
            <a:avLst/>
          </a:prstGeom>
        </p:spPr>
      </p:pic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21A48BFA-27F5-2B10-8E06-7EC545A36B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568" y="3488032"/>
            <a:ext cx="4925188" cy="339247"/>
          </a:xfrm>
        </p:spPr>
        <p:txBody>
          <a:bodyPr>
            <a:noAutofit/>
          </a:bodyPr>
          <a:lstStyle>
            <a:lvl1pPr marL="0" indent="0" algn="l">
              <a:buNone/>
              <a:defRPr sz="2400" spc="10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Esittäjän</a:t>
            </a:r>
            <a:r>
              <a:rPr lang="en-US" dirty="0"/>
              <a:t> </a:t>
            </a:r>
            <a:r>
              <a:rPr lang="en-US" dirty="0" err="1"/>
              <a:t>nimi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9347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Projekt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E64C7EA-09A6-44E0-77D8-7E8966FCA2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903748"/>
            <a:ext cx="7253207" cy="2786088"/>
          </a:xfrm>
          <a:gradFill flip="none" rotWithShape="1">
            <a:gsLst>
              <a:gs pos="0">
                <a:srgbClr val="005384">
                  <a:shade val="30000"/>
                  <a:satMod val="115000"/>
                </a:srgbClr>
              </a:gs>
              <a:gs pos="50000">
                <a:srgbClr val="005384">
                  <a:shade val="67500"/>
                  <a:satMod val="115000"/>
                </a:srgbClr>
              </a:gs>
              <a:gs pos="100000">
                <a:srgbClr val="005384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lIns="557784" tIns="530352" anchor="t">
            <a:noAutofit/>
          </a:bodyPr>
          <a:lstStyle>
            <a:lvl1pPr algn="l">
              <a:lnSpc>
                <a:spcPct val="80000"/>
              </a:lnSpc>
              <a:defRPr lang="en-US" sz="6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err="1"/>
              <a:t>Projektin</a:t>
            </a:r>
            <a:r>
              <a:rPr lang="en-US" dirty="0"/>
              <a:t> </a:t>
            </a:r>
            <a:r>
              <a:rPr lang="en-US" dirty="0" err="1"/>
              <a:t>lyhenne</a:t>
            </a:r>
            <a:endParaRPr lang="en-US" dirty="0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282D06C7-EB8B-5BC4-4CD5-C962F778B2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4073" y="2715772"/>
            <a:ext cx="4925188" cy="339247"/>
          </a:xfrm>
        </p:spPr>
        <p:txBody>
          <a:bodyPr>
            <a:noAutofit/>
          </a:bodyPr>
          <a:lstStyle>
            <a:lvl1pPr marL="0" indent="0" algn="l">
              <a:buNone/>
              <a:defRPr sz="2400" spc="10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Projektin</a:t>
            </a:r>
            <a:r>
              <a:rPr lang="en-US" dirty="0"/>
              <a:t> </a:t>
            </a:r>
            <a:r>
              <a:rPr lang="en-US" dirty="0" err="1"/>
              <a:t>täyspitkä</a:t>
            </a:r>
            <a:r>
              <a:rPr lang="en-US" dirty="0"/>
              <a:t> </a:t>
            </a:r>
            <a:r>
              <a:rPr lang="en-US" dirty="0" err="1"/>
              <a:t>nimi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B23780-4A17-1D5F-0C9D-78D03C5D2CB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04073" y="4059019"/>
            <a:ext cx="3841896" cy="906462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[</a:t>
            </a:r>
            <a:r>
              <a:rPr lang="en-US" dirty="0" err="1"/>
              <a:t>Rahoittajalogo</a:t>
            </a:r>
            <a:r>
              <a:rPr lang="en-US" dirty="0"/>
              <a:t>] </a:t>
            </a:r>
            <a:r>
              <a:rPr lang="en-US" dirty="0" err="1"/>
              <a:t>Tarvittaessa</a:t>
            </a:r>
            <a:r>
              <a:rPr lang="en-US" dirty="0"/>
              <a:t> </a:t>
            </a:r>
            <a:r>
              <a:rPr lang="en-US" dirty="0" err="1"/>
              <a:t>sovita</a:t>
            </a:r>
            <a:r>
              <a:rPr lang="en-US" dirty="0"/>
              <a:t> </a:t>
            </a:r>
            <a:r>
              <a:rPr lang="en-US" dirty="0" err="1"/>
              <a:t>kuva</a:t>
            </a:r>
            <a:r>
              <a:rPr lang="en-US" dirty="0"/>
              <a:t> </a:t>
            </a:r>
            <a:r>
              <a:rPr lang="en-US" dirty="0" err="1"/>
              <a:t>laatikkoon</a:t>
            </a:r>
            <a:r>
              <a:rPr lang="en-US" dirty="0"/>
              <a:t> </a:t>
            </a:r>
            <a:r>
              <a:rPr lang="en-US" dirty="0" err="1"/>
              <a:t>valitsemalla</a:t>
            </a:r>
            <a:r>
              <a:rPr lang="en-US" dirty="0"/>
              <a:t> </a:t>
            </a:r>
            <a:r>
              <a:rPr lang="en-US" dirty="0" err="1"/>
              <a:t>työkaluriviltä</a:t>
            </a:r>
            <a:r>
              <a:rPr lang="en-US" dirty="0"/>
              <a:t>: Picture Format - Crop (</a:t>
            </a:r>
            <a:r>
              <a:rPr lang="en-US" dirty="0" err="1"/>
              <a:t>nuolivalinta</a:t>
            </a:r>
            <a:r>
              <a:rPr lang="en-US" dirty="0"/>
              <a:t> alas) – Fit.</a:t>
            </a:r>
            <a:endParaRPr lang="fi-FI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72ED919-DACB-B415-DF7C-4351C3836D3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742383" y="560101"/>
            <a:ext cx="6825035" cy="5503001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/>
            </a:lvl1pPr>
          </a:lstStyle>
          <a:p>
            <a:r>
              <a:rPr lang="en-US" dirty="0"/>
              <a:t>[</a:t>
            </a:r>
            <a:r>
              <a:rPr lang="en-US" dirty="0" err="1"/>
              <a:t>Hankekuva</a:t>
            </a:r>
            <a:r>
              <a:rPr lang="en-US" dirty="0"/>
              <a:t>]</a:t>
            </a:r>
            <a:endParaRPr lang="fi-FI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A94AACD-7EE6-0E3D-FE12-FBE347303E1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04073" y="5156641"/>
            <a:ext cx="3841896" cy="906462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[</a:t>
            </a:r>
            <a:r>
              <a:rPr lang="en-US" dirty="0" err="1"/>
              <a:t>Rahoittajalogo</a:t>
            </a:r>
            <a:r>
              <a:rPr lang="en-US" dirty="0"/>
              <a:t>] </a:t>
            </a:r>
            <a:r>
              <a:rPr lang="en-US" dirty="0" err="1"/>
              <a:t>Tarvittaessa</a:t>
            </a:r>
            <a:r>
              <a:rPr lang="en-US" dirty="0"/>
              <a:t> </a:t>
            </a:r>
            <a:r>
              <a:rPr lang="en-US" dirty="0" err="1"/>
              <a:t>sovita</a:t>
            </a:r>
            <a:r>
              <a:rPr lang="en-US" dirty="0"/>
              <a:t> </a:t>
            </a:r>
            <a:r>
              <a:rPr lang="en-US" dirty="0" err="1"/>
              <a:t>kuva</a:t>
            </a:r>
            <a:r>
              <a:rPr lang="en-US" dirty="0"/>
              <a:t> </a:t>
            </a:r>
            <a:r>
              <a:rPr lang="en-US" dirty="0" err="1"/>
              <a:t>laatikkoon</a:t>
            </a:r>
            <a:r>
              <a:rPr lang="en-US" dirty="0"/>
              <a:t> </a:t>
            </a:r>
            <a:r>
              <a:rPr lang="en-US" dirty="0" err="1"/>
              <a:t>valitsemalla</a:t>
            </a:r>
            <a:r>
              <a:rPr lang="en-US" dirty="0"/>
              <a:t> </a:t>
            </a:r>
            <a:r>
              <a:rPr lang="en-US" dirty="0" err="1"/>
              <a:t>työkaluriviltä</a:t>
            </a:r>
            <a:r>
              <a:rPr lang="en-US" dirty="0"/>
              <a:t>: Picture Format - Crop (</a:t>
            </a:r>
            <a:r>
              <a:rPr lang="en-US" dirty="0" err="1"/>
              <a:t>nuolivalinta</a:t>
            </a:r>
            <a:r>
              <a:rPr lang="en-US" dirty="0"/>
              <a:t> alas) – Fit.</a:t>
            </a:r>
            <a:endParaRPr lang="fi-FI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8AE82B-2D76-38C8-9CA5-7F1248DD80C7}"/>
              </a:ext>
            </a:extLst>
          </p:cNvPr>
          <p:cNvSpPr txBox="1"/>
          <p:nvPr userDrawn="1"/>
        </p:nvSpPr>
        <p:spPr>
          <a:xfrm>
            <a:off x="9656423" y="6308209"/>
            <a:ext cx="184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E64"/>
                </a:solidFill>
              </a:rPr>
              <a:t>merilogistiikka.fi</a:t>
            </a:r>
            <a:endParaRPr lang="fi-FI" dirty="0">
              <a:solidFill>
                <a:srgbClr val="003E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673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 - Sisältödia yksi os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7F8CE-CA9B-B653-D1E0-5D9163E2A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CFFFA-2F2E-FA43-EC77-73C0229FD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255721-B390-C866-8B9E-F66B5A6ABFB0}"/>
              </a:ext>
            </a:extLst>
          </p:cNvPr>
          <p:cNvSpPr txBox="1"/>
          <p:nvPr userDrawn="1"/>
        </p:nvSpPr>
        <p:spPr>
          <a:xfrm>
            <a:off x="9656423" y="6308209"/>
            <a:ext cx="184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E64"/>
                </a:solidFill>
              </a:rPr>
              <a:t>merilogistiikka.fi</a:t>
            </a:r>
            <a:endParaRPr lang="fi-FI" dirty="0">
              <a:solidFill>
                <a:srgbClr val="003E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9867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 - Sisältödia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24472-A995-6174-6925-3B9653185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714AD-272C-FD8F-3438-D868E1EBB3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E47C8F-CCFB-56C3-BC2C-9C62AE27DF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9A1C9B-3ED5-1C20-D52C-7FC39E85D482}"/>
              </a:ext>
            </a:extLst>
          </p:cNvPr>
          <p:cNvSpPr txBox="1"/>
          <p:nvPr userDrawn="1"/>
        </p:nvSpPr>
        <p:spPr>
          <a:xfrm>
            <a:off x="9656423" y="6308209"/>
            <a:ext cx="184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E64"/>
                </a:solidFill>
              </a:rPr>
              <a:t>merilogistiikka.fi</a:t>
            </a:r>
            <a:endParaRPr lang="fi-FI" dirty="0">
              <a:solidFill>
                <a:srgbClr val="003E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35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97533" y="1770050"/>
            <a:ext cx="10363200" cy="1133495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97533" y="3017845"/>
            <a:ext cx="10374787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667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3"/>
          </p:nvPr>
        </p:nvSpPr>
        <p:spPr>
          <a:xfrm>
            <a:off x="697533" y="4907797"/>
            <a:ext cx="1036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endParaRPr lang="sv-SE" dirty="0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636" y="6022979"/>
            <a:ext cx="1463965" cy="4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171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5 - Sisältödia teksti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D3774-1801-4A53-C120-7B01B7816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44E66-F592-820C-5988-AB7DD264F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228439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2F425-D3A0-4229-508B-32F5DA35F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415846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B49B7D-3F6B-0FFE-9E0B-36DC12FAB5C4}"/>
              </a:ext>
            </a:extLst>
          </p:cNvPr>
          <p:cNvSpPr txBox="1"/>
          <p:nvPr userDrawn="1"/>
        </p:nvSpPr>
        <p:spPr>
          <a:xfrm>
            <a:off x="9656423" y="6308209"/>
            <a:ext cx="184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E64"/>
                </a:solidFill>
              </a:rPr>
              <a:t>merilogistiikka.fi</a:t>
            </a:r>
            <a:endParaRPr lang="fi-FI" dirty="0">
              <a:solidFill>
                <a:srgbClr val="003E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693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- Sisältödia tumma tausta">
    <p:bg>
      <p:bgPr>
        <a:solidFill>
          <a:srgbClr val="003E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C839C-8E48-DDBD-B017-2CE022A1E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0CFC015-4A93-CB4D-3D9A-8D29B8480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B38F83-0B83-F1D9-C209-EC1E05FF9194}"/>
              </a:ext>
            </a:extLst>
          </p:cNvPr>
          <p:cNvSpPr txBox="1"/>
          <p:nvPr userDrawn="1"/>
        </p:nvSpPr>
        <p:spPr>
          <a:xfrm>
            <a:off x="9616613" y="6308209"/>
            <a:ext cx="184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merilogistiikka.fi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8046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- Lope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4CB2EB-39B1-1A95-FED2-F3EA02E2B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83" b="758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E64C7EA-09A6-44E0-77D8-7E8966FCA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9238"/>
            <a:ext cx="8400082" cy="4742734"/>
          </a:xfrm>
          <a:gradFill flip="none" rotWithShape="1">
            <a:gsLst>
              <a:gs pos="0">
                <a:srgbClr val="005384">
                  <a:shade val="30000"/>
                  <a:satMod val="115000"/>
                </a:srgbClr>
              </a:gs>
              <a:gs pos="50000">
                <a:srgbClr val="005384">
                  <a:shade val="67500"/>
                  <a:satMod val="115000"/>
                </a:srgbClr>
              </a:gs>
              <a:gs pos="100000">
                <a:srgbClr val="005384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lIns="557784" tIns="530352" anchor="t">
            <a:noAutofit/>
          </a:bodyPr>
          <a:lstStyle>
            <a:lvl1pPr algn="l">
              <a:lnSpc>
                <a:spcPct val="80000"/>
              </a:lnSpc>
              <a:defRPr lang="en-US" sz="6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282D06C7-EB8B-5BC4-4CD5-C962F778B2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9456" y="3168256"/>
            <a:ext cx="4925188" cy="339247"/>
          </a:xfrm>
        </p:spPr>
        <p:txBody>
          <a:bodyPr>
            <a:noAutofit/>
          </a:bodyPr>
          <a:lstStyle>
            <a:lvl1pPr marL="0" indent="0" algn="l">
              <a:buNone/>
              <a:defRPr sz="2400" spc="10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Lisätiedot</a:t>
            </a:r>
            <a:endParaRPr lang="en-US" dirty="0"/>
          </a:p>
        </p:txBody>
      </p:sp>
      <p:pic>
        <p:nvPicPr>
          <p:cNvPr id="12" name="Picture 11" descr="Icon&#10;&#10;Description automatically generated with medium confidence">
            <a:extLst>
              <a:ext uri="{FF2B5EF4-FFF2-40B4-BE49-F238E27FC236}">
                <a16:creationId xmlns:a16="http://schemas.microsoft.com/office/drawing/2014/main" id="{80B7CA3F-8648-4E85-B459-C1930C0A88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37664" y="5451321"/>
            <a:ext cx="2134730" cy="1175727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C524106-6B9A-DA76-FA93-B4D69E8A39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24859" y="5191340"/>
            <a:ext cx="1833434" cy="301303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merilogistiikka.fi</a:t>
            </a:r>
          </a:p>
        </p:txBody>
      </p:sp>
    </p:spTree>
    <p:extLst>
      <p:ext uri="{BB962C8B-B14F-4D97-AF65-F5344CB8AC3E}">
        <p14:creationId xmlns:p14="http://schemas.microsoft.com/office/powerpoint/2010/main" val="7864614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2A1C-05DC-4075-8C74-2F5AEA492032}" type="datetime1">
              <a:rPr lang="sv-SE" smtClean="0"/>
              <a:t>2023-09-11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FA628-5CBD-9C42-A9F5-85DBF2FE5CA3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13444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koms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800"/>
          </a:p>
        </p:txBody>
      </p:sp>
      <p:pic>
        <p:nvPicPr>
          <p:cNvPr id="7" name="Picture 4" descr="Kompassros_vit_NY.em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919538" cy="3905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latshållare för text 5"/>
          <p:cNvSpPr>
            <a:spLocks noGrp="1"/>
          </p:cNvSpPr>
          <p:nvPr>
            <p:ph type="body" sz="quarter" idx="10" hasCustomPrompt="1"/>
          </p:nvPr>
        </p:nvSpPr>
        <p:spPr>
          <a:xfrm>
            <a:off x="1998587" y="3073947"/>
            <a:ext cx="8924786" cy="12675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smtClean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2167840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ssida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4"/>
          <p:cNvSpPr>
            <a:spLocks noGrp="1"/>
          </p:cNvSpPr>
          <p:nvPr>
            <p:ph idx="10" hasCustomPrompt="1"/>
          </p:nvPr>
        </p:nvSpPr>
        <p:spPr>
          <a:xfrm>
            <a:off x="1305620" y="1357162"/>
            <a:ext cx="9717496" cy="457736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sv-SE" dirty="0" smtClean="0"/>
              <a:t>Klicka här för att lägga till text</a:t>
            </a:r>
          </a:p>
        </p:txBody>
      </p:sp>
      <p:sp>
        <p:nvSpPr>
          <p:cNvPr id="5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9723967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22849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ssida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1" hasCustomPrompt="1"/>
          </p:nvPr>
        </p:nvSpPr>
        <p:spPr>
          <a:xfrm>
            <a:off x="1298575" y="1343025"/>
            <a:ext cx="9725025" cy="4579938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sv-SE" dirty="0" smtClean="0"/>
              <a:t>Klicka här för att lägga till text</a:t>
            </a:r>
            <a:endParaRPr lang="sv-SE" dirty="0"/>
          </a:p>
        </p:txBody>
      </p:sp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9723967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62308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2" hasCustomPrompt="1"/>
          </p:nvPr>
        </p:nvSpPr>
        <p:spPr>
          <a:xfrm>
            <a:off x="9259330" y="0"/>
            <a:ext cx="2932670" cy="6858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Bild</a:t>
            </a:r>
            <a:endParaRPr lang="sv-SE" dirty="0"/>
          </a:p>
        </p:txBody>
      </p:sp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7457673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457674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2</a:t>
            </a:r>
          </a:p>
          <a:p>
            <a:pPr lvl="2"/>
            <a:r>
              <a:rPr lang="sv-SE" dirty="0" smtClean="0"/>
              <a:t>Nivå 3</a:t>
            </a:r>
          </a:p>
        </p:txBody>
      </p:sp>
    </p:spTree>
    <p:extLst>
      <p:ext uri="{BB962C8B-B14F-4D97-AF65-F5344CB8AC3E}">
        <p14:creationId xmlns:p14="http://schemas.microsoft.com/office/powerpoint/2010/main" val="1723847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ssida_2 text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4"/>
          <p:cNvSpPr>
            <a:spLocks noGrp="1"/>
          </p:cNvSpPr>
          <p:nvPr>
            <p:ph idx="10" hasCustomPrompt="1"/>
          </p:nvPr>
        </p:nvSpPr>
        <p:spPr>
          <a:xfrm>
            <a:off x="1305620" y="1357162"/>
            <a:ext cx="4701480" cy="457736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sv-SE" dirty="0" smtClean="0"/>
              <a:t>Klicka här för att lägga till text</a:t>
            </a:r>
          </a:p>
        </p:txBody>
      </p:sp>
      <p:sp>
        <p:nvSpPr>
          <p:cNvPr id="4" name="Platshållare för innehåll 4"/>
          <p:cNvSpPr>
            <a:spLocks noGrp="1"/>
          </p:cNvSpPr>
          <p:nvPr>
            <p:ph idx="11" hasCustomPrompt="1"/>
          </p:nvPr>
        </p:nvSpPr>
        <p:spPr>
          <a:xfrm>
            <a:off x="6321636" y="1357162"/>
            <a:ext cx="4701480" cy="45773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 smtClean="0"/>
              <a:t>Klicka här för att lägga till text</a:t>
            </a:r>
          </a:p>
        </p:txBody>
      </p:sp>
      <p:sp>
        <p:nvSpPr>
          <p:cNvPr id="5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9723967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66281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ssida_text_ 2 block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3"/>
          <p:cNvSpPr>
            <a:spLocks noGrp="1"/>
          </p:cNvSpPr>
          <p:nvPr>
            <p:ph type="pic" sz="quarter" idx="13" hasCustomPrompt="1"/>
          </p:nvPr>
        </p:nvSpPr>
        <p:spPr>
          <a:xfrm>
            <a:off x="6322058" y="1357313"/>
            <a:ext cx="4708525" cy="457721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 smtClean="0"/>
              <a:t>Klicka här för att lägga till text</a:t>
            </a:r>
          </a:p>
        </p:txBody>
      </p:sp>
      <p:sp>
        <p:nvSpPr>
          <p:cNvPr id="8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9723967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12" name="Platshållare för innehåll 4"/>
          <p:cNvSpPr>
            <a:spLocks noGrp="1"/>
          </p:cNvSpPr>
          <p:nvPr>
            <p:ph idx="10" hasCustomPrompt="1"/>
          </p:nvPr>
        </p:nvSpPr>
        <p:spPr>
          <a:xfrm>
            <a:off x="1305620" y="1357162"/>
            <a:ext cx="4701480" cy="457736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sv-SE" dirty="0" smtClean="0"/>
              <a:t>Klicka här för lägga till text</a:t>
            </a:r>
          </a:p>
        </p:txBody>
      </p:sp>
    </p:spTree>
    <p:extLst>
      <p:ext uri="{BB962C8B-B14F-4D97-AF65-F5344CB8AC3E}">
        <p14:creationId xmlns:p14="http://schemas.microsoft.com/office/powerpoint/2010/main" val="529695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image" Target="../media/image2.sv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9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20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24" Type="http://schemas.openxmlformats.org/officeDocument/2006/relationships/image" Target="../media/image40.svg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23" Type="http://schemas.openxmlformats.org/officeDocument/2006/relationships/image" Target="../media/image25.png"/><Relationship Id="rId10" Type="http://schemas.openxmlformats.org/officeDocument/2006/relationships/slideLayout" Target="../slideLayouts/slideLayout113.xml"/><Relationship Id="rId19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Relationship Id="rId22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image" Target="../media/image15.jpeg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2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circle&#10;&#10;Description automatically generated">
            <a:extLst>
              <a:ext uri="{FF2B5EF4-FFF2-40B4-BE49-F238E27FC236}">
                <a16:creationId xmlns:a16="http://schemas.microsoft.com/office/drawing/2014/main" id="{C51F6887-A096-4017-A8BB-96C08230C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40" b="7051"/>
          <a:stretch/>
        </p:blipFill>
        <p:spPr>
          <a:xfrm rot="10800000">
            <a:off x="6095998" y="-10674"/>
            <a:ext cx="6107369" cy="2564531"/>
          </a:xfrm>
          <a:prstGeom prst="rect">
            <a:avLst/>
          </a:prstGeom>
        </p:spPr>
      </p:pic>
      <p:pic>
        <p:nvPicPr>
          <p:cNvPr id="15" name="Picture 14" descr="A picture containing ax&#10;&#10;Description automatically generated">
            <a:extLst>
              <a:ext uri="{FF2B5EF4-FFF2-40B4-BE49-F238E27FC236}">
                <a16:creationId xmlns:a16="http://schemas.microsoft.com/office/drawing/2014/main" id="{1D1E2D7F-E77E-41CA-97C5-1C55909850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5740" r="23368"/>
          <a:stretch/>
        </p:blipFill>
        <p:spPr>
          <a:xfrm rot="10800000">
            <a:off x="-1" y="4682388"/>
            <a:ext cx="5649685" cy="2175612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669623" y="3391539"/>
            <a:ext cx="6912783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669623" y="4695481"/>
            <a:ext cx="6912783" cy="143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673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rebuchet MS"/>
              </a:defRPr>
            </a:lvl1pPr>
          </a:lstStyle>
          <a:p>
            <a:fld id="{85FE3C99-D648-E846-93AF-05500C37385E}" type="datetimeFigureOut">
              <a:rPr lang="sv-SE" smtClean="0"/>
              <a:pPr/>
              <a:t>2023-09-11</a:t>
            </a:fld>
            <a:r>
              <a:rPr lang="sv-SE" dirty="0"/>
              <a:t> 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/>
              </a:defRPr>
            </a:lvl1pPr>
          </a:lstStyle>
          <a:p>
            <a:fld id="{A75FA628-5CBD-9C42-A9F5-85DBF2FE5CA3}" type="slidenum">
              <a:rPr lang="sv-SE" smtClean="0"/>
              <a:pPr/>
              <a:t>‹#›</a:t>
            </a:fld>
            <a:endParaRPr lang="sv-SE" dirty="0"/>
          </a:p>
        </p:txBody>
      </p:sp>
      <p:cxnSp>
        <p:nvCxnSpPr>
          <p:cNvPr id="8" name="Rak 7"/>
          <p:cNvCxnSpPr>
            <a:cxnSpLocks/>
          </p:cNvCxnSpPr>
          <p:nvPr userDrawn="1"/>
        </p:nvCxnSpPr>
        <p:spPr>
          <a:xfrm>
            <a:off x="4669623" y="3285697"/>
            <a:ext cx="6912783" cy="0"/>
          </a:xfrm>
          <a:prstGeom prst="line">
            <a:avLst/>
          </a:prstGeom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objekt 9"/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327" y="512321"/>
            <a:ext cx="4281055" cy="212380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77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2400" b="1" i="0" kern="1200">
          <a:solidFill>
            <a:schemeClr val="tx1"/>
          </a:solidFill>
          <a:latin typeface="Trebuchet MS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tx1"/>
          </a:solidFill>
          <a:latin typeface="Trebuchet MS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rebuchet MS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rebuchet MS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rebuchet MS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rebuchet MS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11">
            <a:extLst>
              <a:ext uri="{FF2B5EF4-FFF2-40B4-BE49-F238E27FC236}">
                <a16:creationId xmlns:a16="http://schemas.microsoft.com/office/drawing/2014/main" id="{FF450953-E86B-4CE1-A3E6-114DAF0494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/>
        </p:blipFill>
        <p:spPr bwMode="auto">
          <a:xfrm>
            <a:off x="212430" y="6490548"/>
            <a:ext cx="1170578" cy="15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0C829BA-2C9F-4C7E-8A47-3D9F9CC8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612000"/>
            <a:ext cx="10746000" cy="1108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fi-FI" noProof="0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F62209A-AF68-492D-AC06-25DBD3C0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000" y="1736725"/>
            <a:ext cx="10746000" cy="4437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57077C5-42E2-4285-A08A-7508B46353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7022" y="6466504"/>
            <a:ext cx="358897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7C878E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E94F4B6-6E26-4DFB-852C-F2285979FA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64150" y="6466504"/>
            <a:ext cx="187200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C878E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7DA6-21F7-469B-9D46-8FB3A29DB99E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11.9.2023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EE4E371-AE67-45EA-BF47-9E7127178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4000" y="6466504"/>
            <a:ext cx="610671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7C878E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51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13000"/>
        </a:lnSpc>
        <a:spcBef>
          <a:spcPts val="1200"/>
        </a:spcBef>
        <a:buClr>
          <a:schemeClr val="tx2"/>
        </a:buClr>
        <a:buFont typeface="Wingdings 3" panose="05040102010807070707" pitchFamily="18" charset="2"/>
        <a:buChar char="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Font typeface="Wingdings 3" panose="05040102010807070707" pitchFamily="18" charset="2"/>
        <a:buChar char="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28000" indent="-2700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Font typeface="Wingdings 3" panose="05040102010807070707" pitchFamily="18" charset="2"/>
        <a:buChar char="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700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000" indent="-2700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56000" indent="-270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44000" indent="-270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68000" indent="-270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20000" indent="-270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79">
          <p15:clr>
            <a:srgbClr val="F26B43"/>
          </p15:clr>
        </p15:guide>
        <p15:guide id="3" pos="7158">
          <p15:clr>
            <a:srgbClr val="F26B43"/>
          </p15:clr>
        </p15:guide>
        <p15:guide id="4" orient="horz" pos="1094">
          <p15:clr>
            <a:srgbClr val="F26B43"/>
          </p15:clr>
        </p15:guide>
        <p15:guide id="5" orient="horz" pos="1201">
          <p15:clr>
            <a:srgbClr val="F26B43"/>
          </p15:clr>
        </p15:guide>
        <p15:guide id="6" orient="horz" pos="3892">
          <p15:clr>
            <a:srgbClr val="F26B43"/>
          </p15:clr>
        </p15:guide>
        <p15:guide id="7" orient="horz" pos="379">
          <p15:clr>
            <a:srgbClr val="F26B43"/>
          </p15:clr>
        </p15:guide>
        <p15:guide id="8" orient="horz" pos="4187">
          <p15:clr>
            <a:srgbClr val="F26B43"/>
          </p15:clr>
        </p15:guide>
        <p15:guide id="9" pos="3840">
          <p15:clr>
            <a:srgbClr val="F26B43"/>
          </p15:clr>
        </p15:guide>
        <p15:guide id="10" pos="3940">
          <p15:clr>
            <a:srgbClr val="F26B43"/>
          </p15:clr>
        </p15:guide>
        <p15:guide id="12" orient="horz" pos="867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6566A7-7A09-C260-C43A-4991118F3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DB384-CB16-1BA8-EA6B-4A827A9C2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1649F-EA88-02DC-6625-36629F9B6C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BFFB-BF49-40B6-A5F8-A8D603527616}" type="datetimeFigureOut">
              <a:rPr lang="fi-FI" smtClean="0"/>
              <a:t>11.9.2023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0CDEB-66FC-2AC1-AC75-DD4C198481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04BA0-28A0-3B92-50D2-753D4F85B2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F414B-87B2-4312-8F60-792A59A9CCF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0562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538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circle&#10;&#10;Description automatically generated">
            <a:extLst>
              <a:ext uri="{FF2B5EF4-FFF2-40B4-BE49-F238E27FC236}">
                <a16:creationId xmlns:a16="http://schemas.microsoft.com/office/drawing/2014/main" id="{C51F6887-A096-4017-A8BB-96C08230C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5140" b="7051"/>
          <a:stretch/>
        </p:blipFill>
        <p:spPr>
          <a:xfrm rot="10800000">
            <a:off x="6095998" y="-10674"/>
            <a:ext cx="6107369" cy="2564531"/>
          </a:xfrm>
          <a:prstGeom prst="rect">
            <a:avLst/>
          </a:prstGeom>
        </p:spPr>
      </p:pic>
      <p:pic>
        <p:nvPicPr>
          <p:cNvPr id="15" name="Picture 14" descr="A picture containing ax&#10;&#10;Description automatically generated">
            <a:extLst>
              <a:ext uri="{FF2B5EF4-FFF2-40B4-BE49-F238E27FC236}">
                <a16:creationId xmlns:a16="http://schemas.microsoft.com/office/drawing/2014/main" id="{1D1E2D7F-E77E-41CA-97C5-1C55909850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5740" r="23368"/>
          <a:stretch/>
        </p:blipFill>
        <p:spPr>
          <a:xfrm rot="10800000">
            <a:off x="-1" y="4682388"/>
            <a:ext cx="5649685" cy="2175612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669623" y="3391539"/>
            <a:ext cx="6912783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669623" y="4695481"/>
            <a:ext cx="6912783" cy="143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673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rebuchet MS"/>
              </a:defRPr>
            </a:lvl1pPr>
          </a:lstStyle>
          <a:p>
            <a:fld id="{5E33E499-C268-48C3-A471-91C12E420539}" type="datetime1">
              <a:rPr lang="sv-SE" smtClean="0"/>
              <a:t>2023-09-11</a:t>
            </a:fld>
            <a:r>
              <a:rPr lang="sv-SE"/>
              <a:t> 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/>
              </a:defRPr>
            </a:lvl1pPr>
          </a:lstStyle>
          <a:p>
            <a:fld id="{A75FA628-5CBD-9C42-A9F5-85DBF2FE5CA3}" type="slidenum">
              <a:rPr lang="sv-SE" smtClean="0"/>
              <a:pPr/>
              <a:t>‹#›</a:t>
            </a:fld>
            <a:endParaRPr lang="sv-SE" dirty="0"/>
          </a:p>
        </p:txBody>
      </p:sp>
      <p:cxnSp>
        <p:nvCxnSpPr>
          <p:cNvPr id="8" name="Rak 7"/>
          <p:cNvCxnSpPr>
            <a:cxnSpLocks/>
          </p:cNvCxnSpPr>
          <p:nvPr userDrawn="1"/>
        </p:nvCxnSpPr>
        <p:spPr>
          <a:xfrm>
            <a:off x="4669623" y="3285697"/>
            <a:ext cx="6912783" cy="0"/>
          </a:xfrm>
          <a:prstGeom prst="line">
            <a:avLst/>
          </a:prstGeom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76DBE351-C1AE-47BD-B961-EF4F9B22C24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3609" y="808538"/>
            <a:ext cx="6296839" cy="246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66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i="0" kern="1200">
          <a:solidFill>
            <a:schemeClr val="tx1"/>
          </a:solidFill>
          <a:latin typeface="Trebuchet MS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tx1"/>
          </a:solidFill>
          <a:latin typeface="Trebuchet MS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rebuchet MS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rebuchet MS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rebuchet MS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rebuchet MS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800"/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12"/>
          <a:srcRect l="42532" t="42511"/>
          <a:stretch>
            <a:fillRect/>
          </a:stretch>
        </p:blipFill>
        <p:spPr bwMode="auto">
          <a:xfrm>
            <a:off x="1" y="1"/>
            <a:ext cx="3941763" cy="394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9" y="6134135"/>
            <a:ext cx="1714392" cy="57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7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2" r:id="rId10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4625" indent="-174625" algn="l" rtl="0" eaLnBrk="1" fontAlgn="base" hangingPunct="1">
        <a:spcBef>
          <a:spcPct val="20000"/>
        </a:spcBef>
        <a:spcAft>
          <a:spcPts val="60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ts val="60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ts val="60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ts val="60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ts val="60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11">
            <a:extLst>
              <a:ext uri="{FF2B5EF4-FFF2-40B4-BE49-F238E27FC236}">
                <a16:creationId xmlns:a16="http://schemas.microsoft.com/office/drawing/2014/main" id="{FF450953-E86B-4CE1-A3E6-114DAF0494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/>
        </p:blipFill>
        <p:spPr bwMode="auto">
          <a:xfrm>
            <a:off x="212430" y="6490548"/>
            <a:ext cx="1170578" cy="15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0C829BA-2C9F-4C7E-8A47-3D9F9CC8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612000"/>
            <a:ext cx="10746000" cy="1108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fi-FI" noProof="0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F62209A-AF68-492D-AC06-25DBD3C0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000" y="1736725"/>
            <a:ext cx="10746000" cy="4437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57077C5-42E2-4285-A08A-7508B46353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7022" y="6466504"/>
            <a:ext cx="358897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7C878E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E94F4B6-6E26-4DFB-852C-F2285979FA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64150" y="6466504"/>
            <a:ext cx="187200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C878E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7DA6-21F7-469B-9D46-8FB3A29DB99E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11.9.2023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EE4E371-AE67-45EA-BF47-9E7127178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4000" y="6466504"/>
            <a:ext cx="610671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7C878E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81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  <p:sldLayoutId id="2147483923" r:id="rId17"/>
    <p:sldLayoutId id="2147483924" r:id="rId18"/>
    <p:sldLayoutId id="2147483925" r:id="rId19"/>
    <p:sldLayoutId id="2147483926" r:id="rId20"/>
    <p:sldLayoutId id="2147483927" r:id="rId2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13000"/>
        </a:lnSpc>
        <a:spcBef>
          <a:spcPts val="1200"/>
        </a:spcBef>
        <a:buClr>
          <a:schemeClr val="tx2"/>
        </a:buClr>
        <a:buFont typeface="Wingdings 3" panose="05040102010807070707" pitchFamily="18" charset="2"/>
        <a:buChar char="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Font typeface="Wingdings 3" panose="05040102010807070707" pitchFamily="18" charset="2"/>
        <a:buChar char="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28000" indent="-2700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Font typeface="Wingdings 3" panose="05040102010807070707" pitchFamily="18" charset="2"/>
        <a:buChar char="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700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000" indent="-2700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56000" indent="-270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44000" indent="-270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68000" indent="-270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20000" indent="-270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79">
          <p15:clr>
            <a:srgbClr val="F26B43"/>
          </p15:clr>
        </p15:guide>
        <p15:guide id="3" pos="7158">
          <p15:clr>
            <a:srgbClr val="F26B43"/>
          </p15:clr>
        </p15:guide>
        <p15:guide id="4" orient="horz" pos="1094">
          <p15:clr>
            <a:srgbClr val="F26B43"/>
          </p15:clr>
        </p15:guide>
        <p15:guide id="5" orient="horz" pos="1201">
          <p15:clr>
            <a:srgbClr val="F26B43"/>
          </p15:clr>
        </p15:guide>
        <p15:guide id="6" orient="horz" pos="3892">
          <p15:clr>
            <a:srgbClr val="F26B43"/>
          </p15:clr>
        </p15:guide>
        <p15:guide id="7" orient="horz" pos="379">
          <p15:clr>
            <a:srgbClr val="F26B43"/>
          </p15:clr>
        </p15:guide>
        <p15:guide id="8" orient="horz" pos="4187">
          <p15:clr>
            <a:srgbClr val="F26B43"/>
          </p15:clr>
        </p15:guide>
        <p15:guide id="9" pos="3840">
          <p15:clr>
            <a:srgbClr val="F26B43"/>
          </p15:clr>
        </p15:guide>
        <p15:guide id="10" pos="3940">
          <p15:clr>
            <a:srgbClr val="F26B43"/>
          </p15:clr>
        </p15:guide>
        <p15:guide id="12" orient="horz" pos="86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62508" y="1426673"/>
            <a:ext cx="10972800" cy="428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62508" y="1946576"/>
            <a:ext cx="9528869" cy="41393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7" name="Bildobjekt 6" descr="EUSBSR_graphic_blue.png"/>
          <p:cNvPicPr>
            <a:picLocks noChangeAspect="1"/>
          </p:cNvPicPr>
          <p:nvPr/>
        </p:nvPicPr>
        <p:blipFill>
          <a:blip r:embed="rId7">
            <a:alphaModFix amt="50000"/>
          </a:blip>
          <a:srcRect t="8645" r="23676"/>
          <a:stretch>
            <a:fillRect/>
          </a:stretch>
        </p:blipFill>
        <p:spPr>
          <a:xfrm>
            <a:off x="8953877" y="-10671"/>
            <a:ext cx="3252355" cy="1127761"/>
          </a:xfrm>
          <a:prstGeom prst="rect">
            <a:avLst/>
          </a:prstGeom>
        </p:spPr>
      </p:pic>
      <p:pic>
        <p:nvPicPr>
          <p:cNvPr id="8" name="Bildobjekt 7" descr="EUSBSR_graphic_green.png"/>
          <p:cNvPicPr>
            <a:picLocks noChangeAspect="1"/>
          </p:cNvPicPr>
          <p:nvPr/>
        </p:nvPicPr>
        <p:blipFill>
          <a:blip r:embed="rId8">
            <a:alphaModFix amt="50000"/>
          </a:blip>
          <a:srcRect b="9509"/>
          <a:stretch>
            <a:fillRect/>
          </a:stretch>
        </p:blipFill>
        <p:spPr>
          <a:xfrm>
            <a:off x="609603" y="5751596"/>
            <a:ext cx="4645308" cy="111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6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5" r:id="rId2"/>
    <p:sldLayoutId id="2147483676" r:id="rId3"/>
    <p:sldLayoutId id="2147483928" r:id="rId4"/>
    <p:sldLayoutId id="2147483929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2000" b="1" i="0" kern="1200">
          <a:solidFill>
            <a:schemeClr val="tx1"/>
          </a:solidFill>
          <a:latin typeface="Trebuchet MS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1"/>
        </a:buClr>
        <a:buFont typeface="Arial"/>
        <a:buChar char="•"/>
        <a:defRPr sz="2000" i="0" kern="1200">
          <a:solidFill>
            <a:schemeClr val="tx1"/>
          </a:solidFill>
          <a:latin typeface="Calibri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libri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libri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46434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239" y="595348"/>
            <a:ext cx="7189342" cy="35665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2400" b="1" i="0" kern="1200">
          <a:solidFill>
            <a:schemeClr val="tx1"/>
          </a:solidFill>
          <a:latin typeface="Trebuchet MS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96000" y="6240992"/>
            <a:ext cx="2844800" cy="2698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67">
                <a:solidFill>
                  <a:schemeClr val="accent2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96384" y="728135"/>
            <a:ext cx="10819200" cy="7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</a:t>
            </a:r>
          </a:p>
        </p:txBody>
      </p:sp>
      <p:sp>
        <p:nvSpPr>
          <p:cNvPr id="14" name="Platshållare för text 13"/>
          <p:cNvSpPr>
            <a:spLocks noGrp="1"/>
          </p:cNvSpPr>
          <p:nvPr>
            <p:ph type="body" idx="1"/>
          </p:nvPr>
        </p:nvSpPr>
        <p:spPr>
          <a:xfrm>
            <a:off x="697533" y="1593600"/>
            <a:ext cx="10819200" cy="4123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7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5227109" y="6300259"/>
            <a:ext cx="1742016" cy="1682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67">
                <a:solidFill>
                  <a:schemeClr val="accent2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fld id="{11F2833E-87A4-43BA-9564-C10860A20FF2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636" y="6022979"/>
            <a:ext cx="1463965" cy="4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66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267" b="1" kern="1200">
          <a:solidFill>
            <a:schemeClr val="accent2"/>
          </a:solidFill>
          <a:latin typeface="+mj-lt"/>
          <a:ea typeface="+mj-ea"/>
          <a:cs typeface="Arial" pitchFamily="34" charset="0"/>
        </a:defRPr>
      </a:lvl1pPr>
    </p:titleStyle>
    <p:bodyStyle>
      <a:lvl1pPr marL="455989" indent="-455989" algn="l" defTabSz="1219170" rtl="0" eaLnBrk="1" latinLnBrk="0" hangingPunct="1">
        <a:lnSpc>
          <a:spcPct val="110000"/>
        </a:lnSpc>
        <a:spcBef>
          <a:spcPct val="20000"/>
        </a:spcBef>
        <a:buClr>
          <a:schemeClr val="accent2"/>
        </a:buClr>
        <a:buSzPct val="85000"/>
        <a:buFont typeface="Arial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Arial" pitchFamily="34" charset="0"/>
        </a:defRPr>
      </a:lvl1pPr>
      <a:lvl2pPr marL="829713" indent="-347125" algn="l" defTabSz="1219170" rtl="0" eaLnBrk="1" latinLnBrk="0" hangingPunct="1">
        <a:lnSpc>
          <a:spcPct val="110000"/>
        </a:lnSpc>
        <a:spcBef>
          <a:spcPct val="20000"/>
        </a:spcBef>
        <a:buClr>
          <a:schemeClr val="accent2"/>
        </a:buClr>
        <a:buSzPct val="80000"/>
        <a:buFont typeface="Arial" pitchFamily="34" charset="0"/>
        <a:buChar char="–"/>
        <a:defRPr sz="2667" kern="1200">
          <a:solidFill>
            <a:schemeClr val="tx1"/>
          </a:solidFill>
          <a:latin typeface="+mj-lt"/>
          <a:ea typeface="+mn-ea"/>
          <a:cs typeface="Arial" pitchFamily="34" charset="0"/>
        </a:defRPr>
      </a:lvl2pPr>
      <a:lvl3pPr marL="1075240" indent="-230712" algn="l" defTabSz="1219170" rtl="0" eaLnBrk="1" latinLnBrk="0" hangingPunct="1">
        <a:lnSpc>
          <a:spcPct val="110000"/>
        </a:lnSpc>
        <a:spcBef>
          <a:spcPct val="20000"/>
        </a:spcBef>
        <a:buClr>
          <a:schemeClr val="accent2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Arial" pitchFamily="34" charset="0"/>
        </a:defRPr>
      </a:lvl3pPr>
      <a:lvl4pPr marL="1439297" indent="-207428" algn="l" defTabSz="1219170" rtl="0" eaLnBrk="1" latinLnBrk="0" hangingPunct="1">
        <a:lnSpc>
          <a:spcPct val="110000"/>
        </a:lnSpc>
        <a:spcBef>
          <a:spcPct val="20000"/>
        </a:spcBef>
        <a:buClr>
          <a:schemeClr val="accent2"/>
        </a:buClr>
        <a:buSzPct val="80000"/>
        <a:buFont typeface="Arial" pitchFamily="34" charset="0"/>
        <a:buChar char="–"/>
        <a:defRPr sz="1867" kern="1200">
          <a:solidFill>
            <a:schemeClr val="tx1"/>
          </a:solidFill>
          <a:latin typeface="+mj-lt"/>
          <a:ea typeface="+mn-ea"/>
          <a:cs typeface="Arial" pitchFamily="34" charset="0"/>
        </a:defRPr>
      </a:lvl4pPr>
      <a:lvl5pPr marL="1794888" indent="-226478" algn="l" defTabSz="1219170" rtl="0" eaLnBrk="1" latinLnBrk="0" hangingPunct="1">
        <a:lnSpc>
          <a:spcPct val="110000"/>
        </a:lnSpc>
        <a:spcBef>
          <a:spcPct val="20000"/>
        </a:spcBef>
        <a:buClr>
          <a:schemeClr val="accent2"/>
        </a:buClr>
        <a:buSzPct val="90000"/>
        <a:buFont typeface="Arial" pitchFamily="34" charset="0"/>
        <a:buChar char="»"/>
        <a:defRPr sz="1467" kern="1200">
          <a:solidFill>
            <a:schemeClr val="tx1"/>
          </a:solidFill>
          <a:latin typeface="+mj-lt"/>
          <a:ea typeface="+mn-ea"/>
          <a:cs typeface="Arial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circle&#10;&#10;Description automatically generated">
            <a:extLst>
              <a:ext uri="{FF2B5EF4-FFF2-40B4-BE49-F238E27FC236}">
                <a16:creationId xmlns:a16="http://schemas.microsoft.com/office/drawing/2014/main" id="{C51F6887-A096-4017-A8BB-96C08230C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5140" b="7051"/>
          <a:stretch/>
        </p:blipFill>
        <p:spPr>
          <a:xfrm rot="10800000">
            <a:off x="6095998" y="-10674"/>
            <a:ext cx="6107369" cy="2564531"/>
          </a:xfrm>
          <a:prstGeom prst="rect">
            <a:avLst/>
          </a:prstGeom>
        </p:spPr>
      </p:pic>
      <p:pic>
        <p:nvPicPr>
          <p:cNvPr id="15" name="Picture 14" descr="A picture containing ax&#10;&#10;Description automatically generated">
            <a:extLst>
              <a:ext uri="{FF2B5EF4-FFF2-40B4-BE49-F238E27FC236}">
                <a16:creationId xmlns:a16="http://schemas.microsoft.com/office/drawing/2014/main" id="{1D1E2D7F-E77E-41CA-97C5-1C55909850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5740" r="23368"/>
          <a:stretch/>
        </p:blipFill>
        <p:spPr>
          <a:xfrm rot="10800000">
            <a:off x="-1" y="4682388"/>
            <a:ext cx="5649685" cy="2175612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669623" y="3391539"/>
            <a:ext cx="6912783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669623" y="4695481"/>
            <a:ext cx="6912783" cy="143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673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rebuchet MS"/>
              </a:defRPr>
            </a:lvl1pPr>
          </a:lstStyle>
          <a:p>
            <a:fld id="{85FE3C99-D648-E846-93AF-05500C37385E}" type="datetimeFigureOut">
              <a:rPr lang="sv-SE" smtClean="0"/>
              <a:pPr/>
              <a:t>2023-09-11</a:t>
            </a:fld>
            <a:r>
              <a:rPr lang="sv-SE"/>
              <a:t> 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/>
              </a:defRPr>
            </a:lvl1pPr>
          </a:lstStyle>
          <a:p>
            <a:fld id="{A75FA628-5CBD-9C42-A9F5-85DBF2FE5CA3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8" name="Rak 7"/>
          <p:cNvCxnSpPr>
            <a:cxnSpLocks/>
          </p:cNvCxnSpPr>
          <p:nvPr userDrawn="1"/>
        </p:nvCxnSpPr>
        <p:spPr>
          <a:xfrm>
            <a:off x="4669623" y="3285697"/>
            <a:ext cx="6912783" cy="0"/>
          </a:xfrm>
          <a:prstGeom prst="line">
            <a:avLst/>
          </a:prstGeom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76DBE351-C1AE-47BD-B961-EF4F9B22C24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3609" y="808538"/>
            <a:ext cx="6296839" cy="246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12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2400" b="1" i="0" kern="1200">
          <a:solidFill>
            <a:schemeClr val="tx1"/>
          </a:solidFill>
          <a:latin typeface="Trebuchet MS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tx1"/>
          </a:solidFill>
          <a:latin typeface="Trebuchet MS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rebuchet MS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rebuchet MS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rebuchet MS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rebuchet MS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46434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BCB44F30-8C98-4D7A-AA16-6EC3481DB7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60002" y="934516"/>
            <a:ext cx="8071995" cy="316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08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2400" b="1" i="0" kern="1200">
          <a:solidFill>
            <a:schemeClr val="tx1"/>
          </a:solidFill>
          <a:latin typeface="Trebuchet MS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96000" y="6240992"/>
            <a:ext cx="2844800" cy="2698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67">
                <a:solidFill>
                  <a:schemeClr val="accent2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96384" y="728135"/>
            <a:ext cx="10819200" cy="7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</a:t>
            </a:r>
          </a:p>
        </p:txBody>
      </p:sp>
      <p:pic>
        <p:nvPicPr>
          <p:cNvPr id="13" name="Picture 13" descr="TS_Sv_2V_RGB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010729" y="6075850"/>
            <a:ext cx="1775091" cy="401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latshållare för text 13"/>
          <p:cNvSpPr>
            <a:spLocks noGrp="1"/>
          </p:cNvSpPr>
          <p:nvPr>
            <p:ph type="body" idx="1"/>
          </p:nvPr>
        </p:nvSpPr>
        <p:spPr>
          <a:xfrm>
            <a:off x="697533" y="1593600"/>
            <a:ext cx="10819200" cy="4123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7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5227109" y="6300259"/>
            <a:ext cx="1742016" cy="1682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67">
                <a:solidFill>
                  <a:schemeClr val="accent2"/>
                </a:solidFill>
                <a:latin typeface="+mj-lt"/>
                <a:ea typeface="ＭＳ Ｐゴシック" pitchFamily="-65" charset="-128"/>
                <a:cs typeface="Arial"/>
              </a:defRPr>
            </a:lvl1pPr>
          </a:lstStyle>
          <a:p>
            <a:pPr>
              <a:defRPr/>
            </a:pPr>
            <a:fld id="{11F2833E-87A4-43BA-9564-C10860A20FF2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49029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267" b="1" kern="1200">
          <a:solidFill>
            <a:schemeClr val="accent2"/>
          </a:solidFill>
          <a:latin typeface="+mj-lt"/>
          <a:ea typeface="+mj-ea"/>
          <a:cs typeface="Arial" pitchFamily="34" charset="0"/>
        </a:defRPr>
      </a:lvl1pPr>
    </p:titleStyle>
    <p:bodyStyle>
      <a:lvl1pPr marL="455989" indent="-455989" algn="l" defTabSz="1219170" rtl="0" eaLnBrk="1" latinLnBrk="0" hangingPunct="1">
        <a:lnSpc>
          <a:spcPct val="110000"/>
        </a:lnSpc>
        <a:spcBef>
          <a:spcPct val="20000"/>
        </a:spcBef>
        <a:buClr>
          <a:schemeClr val="accent2"/>
        </a:buClr>
        <a:buSzPct val="85000"/>
        <a:buFont typeface="Arial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Arial" pitchFamily="34" charset="0"/>
        </a:defRPr>
      </a:lvl1pPr>
      <a:lvl2pPr marL="829713" indent="-347125" algn="l" defTabSz="1219170" rtl="0" eaLnBrk="1" latinLnBrk="0" hangingPunct="1">
        <a:lnSpc>
          <a:spcPct val="110000"/>
        </a:lnSpc>
        <a:spcBef>
          <a:spcPct val="20000"/>
        </a:spcBef>
        <a:buClr>
          <a:schemeClr val="accent2"/>
        </a:buClr>
        <a:buSzPct val="80000"/>
        <a:buFont typeface="Arial" pitchFamily="34" charset="0"/>
        <a:buChar char="–"/>
        <a:defRPr sz="2667" kern="1200">
          <a:solidFill>
            <a:schemeClr val="tx1"/>
          </a:solidFill>
          <a:latin typeface="+mj-lt"/>
          <a:ea typeface="+mn-ea"/>
          <a:cs typeface="Arial" pitchFamily="34" charset="0"/>
        </a:defRPr>
      </a:lvl2pPr>
      <a:lvl3pPr marL="1075240" indent="-230712" algn="l" defTabSz="1219170" rtl="0" eaLnBrk="1" latinLnBrk="0" hangingPunct="1">
        <a:lnSpc>
          <a:spcPct val="110000"/>
        </a:lnSpc>
        <a:spcBef>
          <a:spcPct val="20000"/>
        </a:spcBef>
        <a:buClr>
          <a:schemeClr val="accent2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Arial" pitchFamily="34" charset="0"/>
        </a:defRPr>
      </a:lvl3pPr>
      <a:lvl4pPr marL="1439297" indent="-207428" algn="l" defTabSz="1219170" rtl="0" eaLnBrk="1" latinLnBrk="0" hangingPunct="1">
        <a:lnSpc>
          <a:spcPct val="110000"/>
        </a:lnSpc>
        <a:spcBef>
          <a:spcPct val="20000"/>
        </a:spcBef>
        <a:buClr>
          <a:schemeClr val="accent2"/>
        </a:buClr>
        <a:buSzPct val="80000"/>
        <a:buFont typeface="Arial" pitchFamily="34" charset="0"/>
        <a:buChar char="–"/>
        <a:defRPr sz="1867" kern="1200">
          <a:solidFill>
            <a:schemeClr val="tx1"/>
          </a:solidFill>
          <a:latin typeface="+mj-lt"/>
          <a:ea typeface="+mn-ea"/>
          <a:cs typeface="Arial" pitchFamily="34" charset="0"/>
        </a:defRPr>
      </a:lvl4pPr>
      <a:lvl5pPr marL="1794888" indent="-226478" algn="l" defTabSz="1219170" rtl="0" eaLnBrk="1" latinLnBrk="0" hangingPunct="1">
        <a:lnSpc>
          <a:spcPct val="110000"/>
        </a:lnSpc>
        <a:spcBef>
          <a:spcPct val="20000"/>
        </a:spcBef>
        <a:buClr>
          <a:schemeClr val="accent2"/>
        </a:buClr>
        <a:buSzPct val="90000"/>
        <a:buFont typeface="Arial" pitchFamily="34" charset="0"/>
        <a:buChar char="»"/>
        <a:defRPr sz="1467" kern="1200">
          <a:solidFill>
            <a:schemeClr val="tx1"/>
          </a:solidFill>
          <a:latin typeface="+mj-lt"/>
          <a:ea typeface="+mn-ea"/>
          <a:cs typeface="Arial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0C829BA-2C9F-4C7E-8A47-3D9F9CC8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612000"/>
            <a:ext cx="10746000" cy="1108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ots</a:t>
            </a:r>
            <a:r>
              <a:rPr lang="en-GB" noProof="0" dirty="0"/>
              <a:t>. </a:t>
            </a:r>
            <a:r>
              <a:rPr lang="en-GB" noProof="0" dirty="0" err="1"/>
              <a:t>perustyyl</a:t>
            </a:r>
            <a:r>
              <a:rPr lang="en-GB" noProof="0" dirty="0"/>
              <a:t>. </a:t>
            </a:r>
            <a:r>
              <a:rPr lang="en-GB" noProof="0" dirty="0" err="1"/>
              <a:t>napsautt</a:t>
            </a:r>
            <a:r>
              <a:rPr lang="en-GB" noProof="0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F62209A-AF68-492D-AC06-25DBD3C0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000" y="1908000"/>
            <a:ext cx="10746000" cy="426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pic>
        <p:nvPicPr>
          <p:cNvPr id="7" name="Kuva 11" descr="Traficom">
            <a:extLst>
              <a:ext uri="{FF2B5EF4-FFF2-40B4-BE49-F238E27FC236}">
                <a16:creationId xmlns:a16="http://schemas.microsoft.com/office/drawing/2014/main" id="{FF450953-E86B-4CE1-A3E6-114DAF0494AD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6478588"/>
            <a:ext cx="117316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57077C5-42E2-4285-A08A-7508B46353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7022" y="6466504"/>
            <a:ext cx="358897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7C878E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Esityksen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nimi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E94F4B6-6E26-4DFB-852C-F2285979FA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0608" y="6466504"/>
            <a:ext cx="187200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C878E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F2834-576A-4879-B121-278DED0A9D90}" type="datetime1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11/09/2023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EE4E371-AE67-45EA-BF47-9E7127178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4000" y="6466504"/>
            <a:ext cx="610671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7C878E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324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18285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1200"/>
        </a:spcBef>
        <a:buClr>
          <a:srgbClr val="018285"/>
        </a:buClr>
        <a:buFont typeface="Wingdings 3" panose="05040102010807070707" pitchFamily="18" charset="2"/>
        <a:buChar char="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90000"/>
        </a:lnSpc>
        <a:spcBef>
          <a:spcPts val="1200"/>
        </a:spcBef>
        <a:buClr>
          <a:srgbClr val="018285"/>
        </a:buClr>
        <a:buFont typeface="Wingdings 3" panose="05040102010807070707" pitchFamily="18" charset="2"/>
        <a:buChar char="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8000" indent="-270000" algn="l" defTabSz="914400" rtl="0" eaLnBrk="1" latinLnBrk="0" hangingPunct="1">
        <a:lnSpc>
          <a:spcPct val="90000"/>
        </a:lnSpc>
        <a:spcBef>
          <a:spcPts val="1200"/>
        </a:spcBef>
        <a:buClr>
          <a:srgbClr val="018285"/>
        </a:buClr>
        <a:buFont typeface="Wingdings 3" panose="05040102010807070707" pitchFamily="18" charset="2"/>
        <a:buChar char="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70000" algn="l" defTabSz="914400" rtl="0" eaLnBrk="1" latinLnBrk="0" hangingPunct="1">
        <a:lnSpc>
          <a:spcPct val="90000"/>
        </a:lnSpc>
        <a:spcBef>
          <a:spcPts val="1200"/>
        </a:spcBef>
        <a:buClr>
          <a:srgbClr val="018285"/>
        </a:buClr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000" indent="-270000" algn="l" defTabSz="914400" rtl="0" eaLnBrk="1" latinLnBrk="0" hangingPunct="1">
        <a:lnSpc>
          <a:spcPct val="90000"/>
        </a:lnSpc>
        <a:spcBef>
          <a:spcPts val="1200"/>
        </a:spcBef>
        <a:buClr>
          <a:srgbClr val="018285"/>
        </a:buClr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56000" indent="-270000" algn="l" defTabSz="914400" rtl="0" eaLnBrk="1" latinLnBrk="0" hangingPunct="1">
        <a:lnSpc>
          <a:spcPct val="90000"/>
        </a:lnSpc>
        <a:spcBef>
          <a:spcPts val="600"/>
        </a:spcBef>
        <a:buClr>
          <a:srgbClr val="018285"/>
        </a:buClr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44000" indent="-270000" algn="l" defTabSz="914400" rtl="0" eaLnBrk="1" latinLnBrk="0" hangingPunct="1">
        <a:lnSpc>
          <a:spcPct val="90000"/>
        </a:lnSpc>
        <a:spcBef>
          <a:spcPts val="600"/>
        </a:spcBef>
        <a:buClr>
          <a:srgbClr val="018285"/>
        </a:buClr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68000" indent="-270000" algn="l" defTabSz="914400" rtl="0" eaLnBrk="1" latinLnBrk="0" hangingPunct="1">
        <a:lnSpc>
          <a:spcPct val="90000"/>
        </a:lnSpc>
        <a:spcBef>
          <a:spcPts val="600"/>
        </a:spcBef>
        <a:buClr>
          <a:srgbClr val="018285"/>
        </a:buClr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20000" indent="-270000" algn="l" defTabSz="914400" rtl="0" eaLnBrk="1" latinLnBrk="0" hangingPunct="1">
        <a:lnSpc>
          <a:spcPct val="90000"/>
        </a:lnSpc>
        <a:spcBef>
          <a:spcPts val="600"/>
        </a:spcBef>
        <a:buClr>
          <a:srgbClr val="018285"/>
        </a:buClr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79">
          <p15:clr>
            <a:srgbClr val="F26B43"/>
          </p15:clr>
        </p15:guide>
        <p15:guide id="3" pos="7158">
          <p15:clr>
            <a:srgbClr val="F26B43"/>
          </p15:clr>
        </p15:guide>
        <p15:guide id="4" orient="horz" pos="1089">
          <p15:clr>
            <a:srgbClr val="F26B43"/>
          </p15:clr>
        </p15:guide>
        <p15:guide id="5" orient="horz" pos="1201">
          <p15:clr>
            <a:srgbClr val="F26B43"/>
          </p15:clr>
        </p15:guide>
        <p15:guide id="6" orient="horz" pos="3892">
          <p15:clr>
            <a:srgbClr val="F26B43"/>
          </p15:clr>
        </p15:guide>
        <p15:guide id="7" orient="horz" pos="379">
          <p15:clr>
            <a:srgbClr val="F26B43"/>
          </p15:clr>
        </p15:guide>
        <p15:guide id="8" orient="horz" pos="4187">
          <p15:clr>
            <a:srgbClr val="F26B43"/>
          </p15:clr>
        </p15:guide>
        <p15:guide id="9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BC84C45-9FEA-42AE-962C-A24764961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10A386D-34D1-4EC5-8ED3-4F893B960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4B8EDF9-E6BB-4E43-99D8-A19ABD7966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B589C-8A89-4816-A432-2B5EF738B720}" type="datetimeFigureOut">
              <a:rPr lang="sv-SE" smtClean="0"/>
              <a:t>2023-09-11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75EF845-B780-42FB-B853-C0A4D1D887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CB0E750-E11E-4831-8785-57CC92CDDE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9FDC3-4055-4205-8BC1-3C8FF0C08045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D081906F-28EA-44EF-B85F-7BBD9B714E5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4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ulf.siwe@sjofartsverket.s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40.jp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g"/><Relationship Id="rId5" Type="http://schemas.openxmlformats.org/officeDocument/2006/relationships/image" Target="../media/image41.webp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Wind Farms and Shipping – Friends or Foes?</a:t>
            </a:r>
            <a:endParaRPr lang="en-GB" noProof="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69622" y="4387473"/>
            <a:ext cx="6912783" cy="1430682"/>
          </a:xfrm>
        </p:spPr>
        <p:txBody>
          <a:bodyPr>
            <a:normAutofit/>
          </a:bodyPr>
          <a:lstStyle/>
          <a:p>
            <a:r>
              <a:rPr lang="en-GB" sz="1800" noProof="0" dirty="0" smtClean="0"/>
              <a:t>BSSSC Annual Conference, Szczecin Sept 13, 2023,</a:t>
            </a:r>
            <a:endParaRPr lang="en-GB" sz="1800" noProof="0" dirty="0" smtClean="0"/>
          </a:p>
          <a:p>
            <a:endParaRPr lang="en-GB" sz="1800" dirty="0" smtClean="0"/>
          </a:p>
          <a:p>
            <a:r>
              <a:rPr lang="en-GB" sz="1800" dirty="0" smtClean="0"/>
              <a:t>Ulf </a:t>
            </a:r>
            <a:r>
              <a:rPr lang="en-GB" sz="1800" dirty="0"/>
              <a:t>Siwe, </a:t>
            </a:r>
            <a:r>
              <a:rPr lang="en-GB" sz="1800" dirty="0" smtClean="0"/>
              <a:t>EUSBSR PA Safe / Swedish </a:t>
            </a:r>
            <a:r>
              <a:rPr lang="en-GB" sz="1800" dirty="0"/>
              <a:t>Maritime </a:t>
            </a:r>
            <a:r>
              <a:rPr lang="en-GB" sz="1800" dirty="0" smtClean="0"/>
              <a:t>Administration</a:t>
            </a:r>
          </a:p>
          <a:p>
            <a:r>
              <a:rPr lang="en-GB" sz="1800" noProof="0" dirty="0" smtClean="0">
                <a:hlinkClick r:id="rId3"/>
              </a:rPr>
              <a:t>ulf.siwe@sjofartsverket.se</a:t>
            </a:r>
            <a:r>
              <a:rPr lang="en-GB" sz="1800" noProof="0" dirty="0" smtClean="0"/>
              <a:t> </a:t>
            </a:r>
            <a:endParaRPr lang="en-GB" sz="1800" noProof="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10" y="5530473"/>
            <a:ext cx="7016790" cy="1541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Animation of merchant vessel tracks during a hard winter</a:t>
            </a:r>
          </a:p>
          <a:p>
            <a:r>
              <a:rPr lang="en-US" sz="4400" dirty="0"/>
              <a:t>2010-2011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fi-FI" smtClean="0"/>
              <a:t>10</a:t>
            </a:fld>
            <a:endParaRPr lang="fi-FI" dirty="0"/>
          </a:p>
        </p:txBody>
      </p:sp>
      <p:pic>
        <p:nvPicPr>
          <p:cNvPr id="6" name="Kuva 5" descr="Kuva, joka sisältää kohteen ase&#10;&#10;Kuvaus luotu automaattisesti">
            <a:extLst>
              <a:ext uri="{FF2B5EF4-FFF2-40B4-BE49-F238E27FC236}">
                <a16:creationId xmlns:a16="http://schemas.microsoft.com/office/drawing/2014/main" id="{4F190604-EDE3-A3BF-AD48-8957F8C18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878" y="0"/>
            <a:ext cx="6417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55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Merchant vessel tracks during an easy winter</a:t>
            </a:r>
          </a:p>
          <a:p>
            <a:r>
              <a:rPr lang="en-US" sz="4400" dirty="0"/>
              <a:t>2021-2022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fi-FI" smtClean="0"/>
              <a:t>11</a:t>
            </a:fld>
            <a:endParaRPr lang="fi-FI" dirty="0"/>
          </a:p>
        </p:txBody>
      </p:sp>
      <p:pic>
        <p:nvPicPr>
          <p:cNvPr id="5" name="Kuva 4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236CEFB3-C2FE-4D8F-A21C-763E15020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3309" y="0"/>
            <a:ext cx="6074582" cy="642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78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862508" y="1460437"/>
            <a:ext cx="9528869" cy="4139347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What do shipping customers want?</a:t>
            </a:r>
          </a:p>
          <a:p>
            <a:pPr marL="457200" indent="-457200">
              <a:buAutoNum type="arabicParenR"/>
            </a:pPr>
            <a:r>
              <a:rPr lang="en-GB" noProof="0" dirty="0" smtClean="0"/>
              <a:t>24/7 operations – the cost of processing industry standing still </a:t>
            </a:r>
          </a:p>
          <a:p>
            <a:pPr marL="457200" indent="-457200">
              <a:buAutoNum type="arabicParenR"/>
            </a:pPr>
            <a:r>
              <a:rPr lang="en-GB" dirty="0" smtClean="0"/>
              <a:t>Cost efficient operations – to be competitive</a:t>
            </a:r>
          </a:p>
          <a:p>
            <a:pPr marL="457200" indent="-457200">
              <a:buAutoNum type="arabicParenR"/>
            </a:pPr>
            <a:r>
              <a:rPr lang="en-GB" dirty="0" smtClean="0"/>
              <a:t>Green energy – to be competitive in the future (green steel mills, battery factories, </a:t>
            </a:r>
            <a:r>
              <a:rPr lang="en-GB" dirty="0" err="1" smtClean="0"/>
              <a:t>etc</a:t>
            </a:r>
            <a:r>
              <a:rPr lang="en-GB" dirty="0" smtClean="0"/>
              <a:t>)</a:t>
            </a:r>
          </a:p>
          <a:p>
            <a:pPr marL="457200" indent="-457200">
              <a:buAutoNum type="arabicParenR"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Shipping needs to fulfil what customers want: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We need to be 24/7 operational and cost efficient 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=&gt; Wind farms must not block shipping</a:t>
            </a:r>
          </a:p>
          <a:p>
            <a:pPr marL="0" indent="0">
              <a:buNone/>
            </a:pPr>
            <a:r>
              <a:rPr lang="en-GB" dirty="0" smtClean="0"/>
              <a:t>	=&gt; If wind farms make shipping more costly, make sure who pays beforehand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We and our customers need to use green fuels in the future 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=&gt; We are Friends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457200" indent="-457200">
              <a:buAutoNum type="arabicParenR"/>
            </a:pPr>
            <a:endParaRPr lang="en-GB" noProof="0" dirty="0" smtClean="0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 smtClean="0"/>
              <a:t>BSSSC Annual Conference 2023</a:t>
            </a:r>
            <a:endParaRPr lang="en-GB" noProof="0" dirty="0" smtClean="0"/>
          </a:p>
          <a:p>
            <a:endParaRPr lang="en-GB" noProof="0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862508" y="906442"/>
            <a:ext cx="10972800" cy="519902"/>
          </a:xfrm>
        </p:spPr>
        <p:txBody>
          <a:bodyPr/>
          <a:lstStyle/>
          <a:p>
            <a:r>
              <a:rPr lang="en-GB" noProof="0" dirty="0" smtClean="0"/>
              <a:t>Friends or Foes?</a:t>
            </a:r>
            <a:endParaRPr lang="en-GB" noProof="0" dirty="0"/>
          </a:p>
        </p:txBody>
      </p:sp>
      <p:pic>
        <p:nvPicPr>
          <p:cNvPr id="5" name="Kuva 5">
            <a:extLst>
              <a:ext uri="{FF2B5EF4-FFF2-40B4-BE49-F238E27FC236}">
                <a16:creationId xmlns:a16="http://schemas.microsoft.com/office/drawing/2014/main" id="{484FF1F0-A4BF-4ACC-AA24-540AF58DF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120" y="5533546"/>
            <a:ext cx="4207267" cy="92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16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862508" y="1460437"/>
            <a:ext cx="9528869" cy="4139347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 smtClean="0"/>
              <a:t>What do shipping customers want?</a:t>
            </a:r>
          </a:p>
          <a:p>
            <a:pPr marL="0" indent="0">
              <a:buNone/>
            </a:pPr>
            <a:r>
              <a:rPr lang="en-GB" sz="2800" noProof="0" dirty="0" smtClean="0"/>
              <a:t>24/7		</a:t>
            </a:r>
            <a:r>
              <a:rPr lang="en-GB" sz="2800" dirty="0" smtClean="0"/>
              <a:t>€€		</a:t>
            </a:r>
            <a:r>
              <a:rPr lang="en-GB" sz="2800" dirty="0" smtClean="0">
                <a:solidFill>
                  <a:srgbClr val="00B050"/>
                </a:solidFill>
              </a:rPr>
              <a:t>Green</a:t>
            </a:r>
          </a:p>
          <a:p>
            <a:pPr marL="0" indent="0">
              <a:buNone/>
            </a:pPr>
            <a:r>
              <a:rPr lang="en-GB" sz="2800" dirty="0" smtClean="0"/>
              <a:t>Shipping needs to fulfil what customers want: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 smtClean="0"/>
              <a:t>24/7  	=&gt; Wind farms must not block shipping</a:t>
            </a:r>
          </a:p>
          <a:p>
            <a:r>
              <a:rPr lang="en-GB" sz="2800" dirty="0" smtClean="0"/>
              <a:t>€€ 	 	=&gt; If wind farms make shipping costly, who pays</a:t>
            </a:r>
            <a:endParaRPr lang="en-GB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50"/>
                </a:solidFill>
              </a:rPr>
              <a:t>Green</a:t>
            </a:r>
            <a:r>
              <a:rPr lang="en-GB" sz="2800" dirty="0" smtClean="0"/>
              <a:t> </a:t>
            </a:r>
            <a:r>
              <a:rPr lang="en-GB" sz="2800" dirty="0"/>
              <a:t>	</a:t>
            </a:r>
            <a:r>
              <a:rPr lang="en-GB" sz="2800" dirty="0" smtClean="0"/>
              <a:t>=&gt; We want a future too. 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0" indent="0">
              <a:buNone/>
            </a:pPr>
            <a:r>
              <a:rPr lang="en-GB" sz="2800" b="1" dirty="0" smtClean="0"/>
              <a:t>Shipping is friends – what about wind farms?</a:t>
            </a:r>
            <a:endParaRPr lang="en-GB" sz="2800" b="1" dirty="0"/>
          </a:p>
          <a:p>
            <a:pPr marL="0" indent="0">
              <a:buNone/>
            </a:pPr>
            <a:endParaRPr lang="en-GB" dirty="0" smtClean="0"/>
          </a:p>
          <a:p>
            <a:pPr marL="457200" indent="-457200">
              <a:buAutoNum type="arabicParenR"/>
            </a:pPr>
            <a:endParaRPr lang="en-GB" noProof="0" dirty="0" smtClean="0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 smtClean="0"/>
              <a:t>BSSSC Annual Conference 2023</a:t>
            </a:r>
            <a:endParaRPr lang="en-GB" noProof="0" dirty="0" smtClean="0"/>
          </a:p>
          <a:p>
            <a:endParaRPr lang="en-GB" noProof="0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862508" y="906442"/>
            <a:ext cx="10972800" cy="519902"/>
          </a:xfrm>
        </p:spPr>
        <p:txBody>
          <a:bodyPr/>
          <a:lstStyle/>
          <a:p>
            <a:r>
              <a:rPr lang="en-GB" noProof="0" dirty="0" smtClean="0"/>
              <a:t>Friends or Foes?</a:t>
            </a:r>
            <a:endParaRPr lang="en-GB" noProof="0" dirty="0"/>
          </a:p>
        </p:txBody>
      </p:sp>
      <p:pic>
        <p:nvPicPr>
          <p:cNvPr id="5" name="Kuva 5">
            <a:extLst>
              <a:ext uri="{FF2B5EF4-FFF2-40B4-BE49-F238E27FC236}">
                <a16:creationId xmlns:a16="http://schemas.microsoft.com/office/drawing/2014/main" id="{484FF1F0-A4BF-4ACC-AA24-540AF58DF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120" y="5533546"/>
            <a:ext cx="4207267" cy="92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1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altLang="sv-SE" sz="3600" b="0" dirty="0" smtClean="0">
                <a:solidFill>
                  <a:srgbClr val="202124"/>
                </a:solidFill>
                <a:latin typeface="inherit"/>
              </a:rPr>
              <a:t>Dziękuję</a:t>
            </a:r>
            <a:r>
              <a:rPr lang="sv-SE" altLang="sv-SE" sz="3600" b="0" dirty="0" smtClean="0">
                <a:solidFill>
                  <a:srgbClr val="202124"/>
                </a:solidFill>
                <a:latin typeface="inherit"/>
              </a:rPr>
              <a:t> - </a:t>
            </a:r>
            <a:r>
              <a:rPr lang="en-GB" sz="3600" b="0" dirty="0" smtClean="0"/>
              <a:t>THANK </a:t>
            </a:r>
            <a:r>
              <a:rPr lang="en-GB" sz="3600" b="0" dirty="0" smtClean="0"/>
              <a:t>YOU!</a:t>
            </a:r>
            <a:r>
              <a:rPr lang="en-GB" b="0" noProof="0" dirty="0" smtClean="0"/>
              <a:t/>
            </a:r>
            <a:br>
              <a:rPr lang="en-GB" b="0" noProof="0" dirty="0" smtClean="0"/>
            </a:br>
            <a:endParaRPr lang="en-GB" noProof="0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10" y="5530473"/>
            <a:ext cx="7016790" cy="1541484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38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80067F-924D-47D7-9C5E-75E0F3A65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252" y="4625788"/>
            <a:ext cx="9754040" cy="133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6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tshållare för innehåll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628" y="1149927"/>
            <a:ext cx="4034372" cy="2694656"/>
          </a:xfrm>
        </p:spPr>
      </p:pic>
      <p:sp>
        <p:nvSpPr>
          <p:cNvPr id="3" name="Platshållare för innehåll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 smtClean="0"/>
              <a:t>BSSSC Annual Conference 2023</a:t>
            </a:r>
            <a:endParaRPr lang="en-GB" noProof="0" dirty="0" smtClean="0"/>
          </a:p>
          <a:p>
            <a:endParaRPr lang="en-GB" noProof="0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862508" y="906442"/>
            <a:ext cx="10972800" cy="519902"/>
          </a:xfrm>
        </p:spPr>
        <p:txBody>
          <a:bodyPr/>
          <a:lstStyle/>
          <a:p>
            <a:r>
              <a:rPr lang="en-GB" noProof="0" dirty="0" smtClean="0"/>
              <a:t>Shipping in the Baltic?</a:t>
            </a:r>
            <a:endParaRPr lang="en-GB" noProof="0" dirty="0"/>
          </a:p>
        </p:txBody>
      </p:sp>
      <p:pic>
        <p:nvPicPr>
          <p:cNvPr id="5" name="Kuva 5">
            <a:extLst>
              <a:ext uri="{FF2B5EF4-FFF2-40B4-BE49-F238E27FC236}">
                <a16:creationId xmlns:a16="http://schemas.microsoft.com/office/drawing/2014/main" id="{484FF1F0-A4BF-4ACC-AA24-540AF58DF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7120" y="5533546"/>
            <a:ext cx="4207267" cy="927988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3"/>
          <a:stretch/>
        </p:blipFill>
        <p:spPr>
          <a:xfrm>
            <a:off x="4991538" y="3680518"/>
            <a:ext cx="5069712" cy="1800244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2" y="1467544"/>
            <a:ext cx="5112634" cy="3408423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932" y="4190035"/>
            <a:ext cx="3770826" cy="2512876"/>
          </a:xfrm>
          <a:prstGeom prst="rect">
            <a:avLst/>
          </a:prstGeom>
        </p:spPr>
      </p:pic>
      <p:pic>
        <p:nvPicPr>
          <p:cNvPr id="16" name="Bildobjekt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640" y="632332"/>
            <a:ext cx="4298822" cy="322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 smtClean="0"/>
              <a:t>BSSSC Annual Conference 2023</a:t>
            </a:r>
            <a:endParaRPr lang="en-GB" noProof="0" dirty="0" smtClean="0"/>
          </a:p>
          <a:p>
            <a:endParaRPr lang="en-GB" noProof="0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862508" y="906442"/>
            <a:ext cx="10972800" cy="519902"/>
          </a:xfrm>
        </p:spPr>
        <p:txBody>
          <a:bodyPr/>
          <a:lstStyle/>
          <a:p>
            <a:r>
              <a:rPr lang="en-GB" noProof="0" dirty="0" smtClean="0"/>
              <a:t>Safety distance according to international law (and Dutch practice)</a:t>
            </a:r>
            <a:endParaRPr lang="en-GB" noProof="0" dirty="0"/>
          </a:p>
        </p:txBody>
      </p:sp>
      <p:pic>
        <p:nvPicPr>
          <p:cNvPr id="5" name="Kuva 5">
            <a:extLst>
              <a:ext uri="{FF2B5EF4-FFF2-40B4-BE49-F238E27FC236}">
                <a16:creationId xmlns:a16="http://schemas.microsoft.com/office/drawing/2014/main" id="{484FF1F0-A4BF-4ACC-AA24-540AF58DF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120" y="5533546"/>
            <a:ext cx="4207267" cy="927988"/>
          </a:xfrm>
          <a:prstGeom prst="rect">
            <a:avLst/>
          </a:prstGeom>
        </p:spPr>
      </p:pic>
      <p:pic>
        <p:nvPicPr>
          <p:cNvPr id="6" name="Platshållare för innehåll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925" y="2093442"/>
            <a:ext cx="4702175" cy="3104504"/>
          </a:xfrm>
          <a:prstGeom prst="rect">
            <a:avLst/>
          </a:prstGeom>
        </p:spPr>
      </p:pic>
      <p:pic>
        <p:nvPicPr>
          <p:cNvPr id="7" name="Platshållare för innehåll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8617" y="1777108"/>
            <a:ext cx="4407790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0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 smtClean="0"/>
              <a:t>BSSSC Annual Conference 2023</a:t>
            </a:r>
            <a:endParaRPr lang="en-GB" noProof="0" dirty="0" smtClean="0"/>
          </a:p>
          <a:p>
            <a:endParaRPr lang="en-GB" noProof="0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862508" y="906442"/>
            <a:ext cx="10972800" cy="519902"/>
          </a:xfrm>
        </p:spPr>
        <p:txBody>
          <a:bodyPr/>
          <a:lstStyle/>
          <a:p>
            <a:r>
              <a:rPr lang="en-GB" noProof="0" dirty="0" err="1" smtClean="0"/>
              <a:t>Ooopsy</a:t>
            </a:r>
            <a:r>
              <a:rPr lang="en-GB" noProof="0" dirty="0" smtClean="0"/>
              <a:t> – by Dutch Department of Energy</a:t>
            </a:r>
            <a:endParaRPr lang="en-GB" noProof="0" dirty="0"/>
          </a:p>
        </p:txBody>
      </p:sp>
      <p:pic>
        <p:nvPicPr>
          <p:cNvPr id="5" name="Kuva 5">
            <a:extLst>
              <a:ext uri="{FF2B5EF4-FFF2-40B4-BE49-F238E27FC236}">
                <a16:creationId xmlns:a16="http://schemas.microsoft.com/office/drawing/2014/main" id="{484FF1F0-A4BF-4ACC-AA24-540AF58DF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120" y="5533546"/>
            <a:ext cx="4207267" cy="927988"/>
          </a:xfrm>
          <a:prstGeom prst="rect">
            <a:avLst/>
          </a:prstGeom>
        </p:spPr>
      </p:pic>
      <p:pic>
        <p:nvPicPr>
          <p:cNvPr id="7" name="Platshållare för innehåll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009" y="1611359"/>
            <a:ext cx="4407790" cy="3737172"/>
          </a:xfrm>
          <a:prstGeom prst="rect">
            <a:avLst/>
          </a:prstGeom>
        </p:spPr>
      </p:pic>
      <p:grpSp>
        <p:nvGrpSpPr>
          <p:cNvPr id="27" name="Grupp 26"/>
          <p:cNvGrpSpPr/>
          <p:nvPr/>
        </p:nvGrpSpPr>
        <p:grpSpPr>
          <a:xfrm>
            <a:off x="6231547" y="3168097"/>
            <a:ext cx="3548720" cy="1717267"/>
            <a:chOff x="6231547" y="3168097"/>
            <a:chExt cx="3548720" cy="1717267"/>
          </a:xfrm>
        </p:grpSpPr>
        <p:grpSp>
          <p:nvGrpSpPr>
            <p:cNvPr id="11" name="Grupp 10"/>
            <p:cNvGrpSpPr/>
            <p:nvPr/>
          </p:nvGrpSpPr>
          <p:grpSpPr>
            <a:xfrm>
              <a:off x="6231950" y="4677020"/>
              <a:ext cx="3548317" cy="208344"/>
              <a:chOff x="6231950" y="5429374"/>
              <a:chExt cx="3548317" cy="208344"/>
            </a:xfrm>
          </p:grpSpPr>
          <p:sp>
            <p:nvSpPr>
              <p:cNvPr id="2" name="Flödesschema: Koppling 1"/>
              <p:cNvSpPr/>
              <p:nvPr/>
            </p:nvSpPr>
            <p:spPr>
              <a:xfrm>
                <a:off x="6231950" y="5429374"/>
                <a:ext cx="196769" cy="208344"/>
              </a:xfrm>
              <a:prstGeom prst="flowChartConnector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8" name="Flödesschema: Koppling 7"/>
              <p:cNvSpPr/>
              <p:nvPr/>
            </p:nvSpPr>
            <p:spPr>
              <a:xfrm>
                <a:off x="7351175" y="5429374"/>
                <a:ext cx="196769" cy="208344"/>
              </a:xfrm>
              <a:prstGeom prst="flowChartConnector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9" name="Flödesschema: Koppling 8"/>
              <p:cNvSpPr/>
              <p:nvPr/>
            </p:nvSpPr>
            <p:spPr>
              <a:xfrm>
                <a:off x="8470400" y="5429374"/>
                <a:ext cx="196769" cy="208344"/>
              </a:xfrm>
              <a:prstGeom prst="flowChartConnector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0" name="Flödesschema: Koppling 9"/>
              <p:cNvSpPr/>
              <p:nvPr/>
            </p:nvSpPr>
            <p:spPr>
              <a:xfrm>
                <a:off x="9583498" y="5429374"/>
                <a:ext cx="196769" cy="208344"/>
              </a:xfrm>
              <a:prstGeom prst="flowChartConnector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12" name="Grupp 11"/>
            <p:cNvGrpSpPr/>
            <p:nvPr/>
          </p:nvGrpSpPr>
          <p:grpSpPr>
            <a:xfrm>
              <a:off x="6231950" y="4179976"/>
              <a:ext cx="3548317" cy="208344"/>
              <a:chOff x="6231950" y="5429374"/>
              <a:chExt cx="3548317" cy="208344"/>
            </a:xfrm>
          </p:grpSpPr>
          <p:sp>
            <p:nvSpPr>
              <p:cNvPr id="13" name="Flödesschema: Koppling 12"/>
              <p:cNvSpPr/>
              <p:nvPr/>
            </p:nvSpPr>
            <p:spPr>
              <a:xfrm>
                <a:off x="6231950" y="5429374"/>
                <a:ext cx="196769" cy="208344"/>
              </a:xfrm>
              <a:prstGeom prst="flowChartConnector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4" name="Flödesschema: Koppling 13"/>
              <p:cNvSpPr/>
              <p:nvPr/>
            </p:nvSpPr>
            <p:spPr>
              <a:xfrm>
                <a:off x="7351175" y="5429374"/>
                <a:ext cx="196769" cy="208344"/>
              </a:xfrm>
              <a:prstGeom prst="flowChartConnector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5" name="Flödesschema: Koppling 14"/>
              <p:cNvSpPr/>
              <p:nvPr/>
            </p:nvSpPr>
            <p:spPr>
              <a:xfrm>
                <a:off x="8470400" y="5429374"/>
                <a:ext cx="196769" cy="208344"/>
              </a:xfrm>
              <a:prstGeom prst="flowChartConnector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6" name="Flödesschema: Koppling 15"/>
              <p:cNvSpPr/>
              <p:nvPr/>
            </p:nvSpPr>
            <p:spPr>
              <a:xfrm>
                <a:off x="9583498" y="5429374"/>
                <a:ext cx="196769" cy="208344"/>
              </a:xfrm>
              <a:prstGeom prst="flowChartConnector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17" name="Grupp 16"/>
            <p:cNvGrpSpPr/>
            <p:nvPr/>
          </p:nvGrpSpPr>
          <p:grpSpPr>
            <a:xfrm>
              <a:off x="6231950" y="3682932"/>
              <a:ext cx="3548317" cy="208344"/>
              <a:chOff x="6231950" y="5429374"/>
              <a:chExt cx="3548317" cy="208344"/>
            </a:xfrm>
          </p:grpSpPr>
          <p:sp>
            <p:nvSpPr>
              <p:cNvPr id="18" name="Flödesschema: Koppling 17"/>
              <p:cNvSpPr/>
              <p:nvPr/>
            </p:nvSpPr>
            <p:spPr>
              <a:xfrm>
                <a:off x="6231950" y="5429374"/>
                <a:ext cx="196769" cy="208344"/>
              </a:xfrm>
              <a:prstGeom prst="flowChartConnector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9" name="Flödesschema: Koppling 18"/>
              <p:cNvSpPr/>
              <p:nvPr/>
            </p:nvSpPr>
            <p:spPr>
              <a:xfrm>
                <a:off x="7351175" y="5429374"/>
                <a:ext cx="196769" cy="208344"/>
              </a:xfrm>
              <a:prstGeom prst="flowChartConnector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0" name="Flödesschema: Koppling 19"/>
              <p:cNvSpPr/>
              <p:nvPr/>
            </p:nvSpPr>
            <p:spPr>
              <a:xfrm>
                <a:off x="8470400" y="5429374"/>
                <a:ext cx="196769" cy="208344"/>
              </a:xfrm>
              <a:prstGeom prst="flowChartConnector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1" name="Flödesschema: Koppling 20"/>
              <p:cNvSpPr/>
              <p:nvPr/>
            </p:nvSpPr>
            <p:spPr>
              <a:xfrm>
                <a:off x="9583498" y="5429374"/>
                <a:ext cx="196769" cy="208344"/>
              </a:xfrm>
              <a:prstGeom prst="flowChartConnector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22" name="Grupp 21"/>
            <p:cNvGrpSpPr/>
            <p:nvPr/>
          </p:nvGrpSpPr>
          <p:grpSpPr>
            <a:xfrm>
              <a:off x="6231547" y="3168097"/>
              <a:ext cx="3548317" cy="208344"/>
              <a:chOff x="6231950" y="5429374"/>
              <a:chExt cx="3548317" cy="208344"/>
            </a:xfrm>
          </p:grpSpPr>
          <p:sp>
            <p:nvSpPr>
              <p:cNvPr id="23" name="Flödesschema: Koppling 22"/>
              <p:cNvSpPr/>
              <p:nvPr/>
            </p:nvSpPr>
            <p:spPr>
              <a:xfrm>
                <a:off x="6231950" y="5429374"/>
                <a:ext cx="196769" cy="208344"/>
              </a:xfrm>
              <a:prstGeom prst="flowChartConnector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4" name="Flödesschema: Koppling 23"/>
              <p:cNvSpPr/>
              <p:nvPr/>
            </p:nvSpPr>
            <p:spPr>
              <a:xfrm>
                <a:off x="7351175" y="5429374"/>
                <a:ext cx="196769" cy="208344"/>
              </a:xfrm>
              <a:prstGeom prst="flowChartConnector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5" name="Flödesschema: Koppling 24"/>
              <p:cNvSpPr/>
              <p:nvPr/>
            </p:nvSpPr>
            <p:spPr>
              <a:xfrm>
                <a:off x="8470400" y="5429374"/>
                <a:ext cx="196769" cy="208344"/>
              </a:xfrm>
              <a:prstGeom prst="flowChartConnector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6" name="Flödesschema: Koppling 25"/>
              <p:cNvSpPr/>
              <p:nvPr/>
            </p:nvSpPr>
            <p:spPr>
              <a:xfrm>
                <a:off x="9583498" y="5429374"/>
                <a:ext cx="196769" cy="208344"/>
              </a:xfrm>
              <a:prstGeom prst="flowChartConnector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89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 smtClean="0"/>
              <a:t>BSSSC Annual Conference 2023</a:t>
            </a:r>
            <a:endParaRPr lang="en-GB" noProof="0" dirty="0" smtClean="0"/>
          </a:p>
          <a:p>
            <a:endParaRPr lang="en-GB" noProof="0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862508" y="906441"/>
            <a:ext cx="3350677" cy="1489517"/>
          </a:xfrm>
        </p:spPr>
        <p:txBody>
          <a:bodyPr/>
          <a:lstStyle/>
          <a:p>
            <a:r>
              <a:rPr lang="en-GB" noProof="0" dirty="0" smtClean="0"/>
              <a:t>Where do we put the wind farms?</a:t>
            </a:r>
            <a:endParaRPr lang="en-GB" noProof="0" dirty="0"/>
          </a:p>
        </p:txBody>
      </p:sp>
      <p:pic>
        <p:nvPicPr>
          <p:cNvPr id="5" name="Kuva 5">
            <a:extLst>
              <a:ext uri="{FF2B5EF4-FFF2-40B4-BE49-F238E27FC236}">
                <a16:creationId xmlns:a16="http://schemas.microsoft.com/office/drawing/2014/main" id="{484FF1F0-A4BF-4ACC-AA24-540AF58DF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120" y="5533546"/>
            <a:ext cx="4207267" cy="927988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4"/>
          <a:srcRect l="19388" t="17230" r="49536" b="8735"/>
          <a:stretch/>
        </p:blipFill>
        <p:spPr>
          <a:xfrm>
            <a:off x="4430664" y="0"/>
            <a:ext cx="4223831" cy="566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862508" y="1460437"/>
            <a:ext cx="9528869" cy="4139347"/>
          </a:xfrm>
        </p:spPr>
        <p:txBody>
          <a:bodyPr/>
          <a:lstStyle/>
          <a:p>
            <a:pPr marL="0" indent="0">
              <a:buNone/>
            </a:pPr>
            <a:r>
              <a:rPr lang="en-GB" noProof="0" dirty="0" err="1" smtClean="0"/>
              <a:t>Bild</a:t>
            </a:r>
            <a:r>
              <a:rPr lang="en-GB" noProof="0" dirty="0" smtClean="0"/>
              <a:t> HELCOM </a:t>
            </a:r>
            <a:r>
              <a:rPr lang="en-GB" noProof="0" dirty="0" err="1" smtClean="0"/>
              <a:t>ev</a:t>
            </a:r>
            <a:r>
              <a:rPr lang="en-GB" noProof="0" dirty="0" smtClean="0"/>
              <a:t> </a:t>
            </a:r>
            <a:r>
              <a:rPr lang="en-GB" noProof="0" dirty="0" err="1" smtClean="0"/>
              <a:t>bild</a:t>
            </a:r>
            <a:r>
              <a:rPr lang="en-GB" noProof="0" dirty="0" smtClean="0"/>
              <a:t> </a:t>
            </a:r>
            <a:r>
              <a:rPr lang="en-GB" noProof="0" dirty="0" err="1" smtClean="0"/>
              <a:t>farleder</a:t>
            </a:r>
            <a:r>
              <a:rPr lang="en-GB" noProof="0" dirty="0" smtClean="0"/>
              <a:t> I </a:t>
            </a:r>
            <a:r>
              <a:rPr lang="en-GB" noProof="0" dirty="0" err="1" smtClean="0"/>
              <a:t>Östersjön</a:t>
            </a:r>
            <a:endParaRPr lang="en-GB" noProof="0" dirty="0" smtClean="0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 smtClean="0"/>
              <a:t>BSSSC Annual Conference 2023</a:t>
            </a:r>
            <a:endParaRPr lang="en-GB" noProof="0" dirty="0" smtClean="0"/>
          </a:p>
          <a:p>
            <a:endParaRPr lang="en-GB" noProof="0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862508" y="906442"/>
            <a:ext cx="10972800" cy="519902"/>
          </a:xfrm>
        </p:spPr>
        <p:txBody>
          <a:bodyPr/>
          <a:lstStyle/>
          <a:p>
            <a:r>
              <a:rPr lang="en-GB" noProof="0" dirty="0" smtClean="0"/>
              <a:t>Where are ships sailing</a:t>
            </a:r>
            <a:endParaRPr lang="en-GB" noProof="0" dirty="0"/>
          </a:p>
        </p:txBody>
      </p:sp>
      <p:pic>
        <p:nvPicPr>
          <p:cNvPr id="5" name="Kuva 5">
            <a:extLst>
              <a:ext uri="{FF2B5EF4-FFF2-40B4-BE49-F238E27FC236}">
                <a16:creationId xmlns:a16="http://schemas.microsoft.com/office/drawing/2014/main" id="{484FF1F0-A4BF-4ACC-AA24-540AF58DF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120" y="5533546"/>
            <a:ext cx="4207267" cy="92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79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862508" y="1460437"/>
            <a:ext cx="9528869" cy="4139347"/>
          </a:xfrm>
        </p:spPr>
        <p:txBody>
          <a:bodyPr/>
          <a:lstStyle/>
          <a:p>
            <a:pPr marL="0" indent="0">
              <a:buNone/>
            </a:pPr>
            <a:r>
              <a:rPr lang="en-GB" noProof="0" dirty="0" err="1" smtClean="0"/>
              <a:t>Sjöfart</a:t>
            </a:r>
            <a:r>
              <a:rPr lang="en-GB" noProof="0" dirty="0" smtClean="0"/>
              <a:t> </a:t>
            </a:r>
            <a:r>
              <a:rPr lang="en-GB" noProof="0" dirty="0" err="1" smtClean="0"/>
              <a:t>på</a:t>
            </a:r>
            <a:r>
              <a:rPr lang="en-GB" noProof="0" dirty="0" smtClean="0"/>
              <a:t> </a:t>
            </a:r>
            <a:r>
              <a:rPr lang="en-GB" noProof="0" dirty="0" err="1" smtClean="0"/>
              <a:t>vintern</a:t>
            </a:r>
            <a:r>
              <a:rPr lang="en-GB" noProof="0" dirty="0" smtClean="0"/>
              <a:t> – klick - </a:t>
            </a:r>
            <a:r>
              <a:rPr lang="en-GB" noProof="0" dirty="0" err="1" smtClean="0"/>
              <a:t>vindparksplaner</a:t>
            </a:r>
            <a:endParaRPr lang="en-GB" noProof="0" dirty="0" smtClean="0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 smtClean="0"/>
              <a:t>BSSSC Annual Conference 2023</a:t>
            </a:r>
            <a:endParaRPr lang="en-GB" noProof="0" dirty="0" smtClean="0"/>
          </a:p>
          <a:p>
            <a:endParaRPr lang="en-GB" noProof="0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862508" y="906442"/>
            <a:ext cx="10972800" cy="519902"/>
          </a:xfrm>
        </p:spPr>
        <p:txBody>
          <a:bodyPr/>
          <a:lstStyle/>
          <a:p>
            <a:r>
              <a:rPr lang="en-GB" noProof="0" dirty="0" smtClean="0"/>
              <a:t>Winter Navigation</a:t>
            </a:r>
            <a:endParaRPr lang="en-GB" noProof="0" dirty="0"/>
          </a:p>
        </p:txBody>
      </p:sp>
      <p:pic>
        <p:nvPicPr>
          <p:cNvPr id="5" name="Kuva 5">
            <a:extLst>
              <a:ext uri="{FF2B5EF4-FFF2-40B4-BE49-F238E27FC236}">
                <a16:creationId xmlns:a16="http://schemas.microsoft.com/office/drawing/2014/main" id="{484FF1F0-A4BF-4ACC-AA24-540AF58DF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120" y="5533546"/>
            <a:ext cx="4207267" cy="92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62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862508" y="1460437"/>
            <a:ext cx="9528869" cy="4139347"/>
          </a:xfrm>
        </p:spPr>
        <p:txBody>
          <a:bodyPr/>
          <a:lstStyle/>
          <a:p>
            <a:pPr marL="0" indent="0">
              <a:buNone/>
            </a:pPr>
            <a:r>
              <a:rPr lang="en-GB" noProof="0" dirty="0" err="1" smtClean="0"/>
              <a:t>Sjöfart</a:t>
            </a:r>
            <a:r>
              <a:rPr lang="en-GB" noProof="0" dirty="0" smtClean="0"/>
              <a:t> </a:t>
            </a:r>
            <a:r>
              <a:rPr lang="en-GB" noProof="0" dirty="0" err="1" smtClean="0"/>
              <a:t>på</a:t>
            </a:r>
            <a:r>
              <a:rPr lang="en-GB" noProof="0" dirty="0" smtClean="0"/>
              <a:t> </a:t>
            </a:r>
            <a:r>
              <a:rPr lang="en-GB" noProof="0" dirty="0" err="1" smtClean="0"/>
              <a:t>vintern</a:t>
            </a:r>
            <a:r>
              <a:rPr lang="en-GB" noProof="0" dirty="0" smtClean="0"/>
              <a:t> – klick - </a:t>
            </a:r>
            <a:r>
              <a:rPr lang="en-GB" noProof="0" dirty="0" err="1" smtClean="0"/>
              <a:t>vindparksplaner</a:t>
            </a:r>
            <a:endParaRPr lang="en-GB" noProof="0" dirty="0" smtClean="0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 smtClean="0"/>
              <a:t>BSSSC Annual Conference 2023</a:t>
            </a:r>
            <a:endParaRPr lang="en-GB" noProof="0" dirty="0" smtClean="0"/>
          </a:p>
          <a:p>
            <a:endParaRPr lang="en-GB" noProof="0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862508" y="906442"/>
            <a:ext cx="10972800" cy="519902"/>
          </a:xfrm>
        </p:spPr>
        <p:txBody>
          <a:bodyPr/>
          <a:lstStyle/>
          <a:p>
            <a:r>
              <a:rPr lang="en-GB" noProof="0" dirty="0" smtClean="0"/>
              <a:t>Winter Navigation</a:t>
            </a:r>
            <a:endParaRPr lang="en-GB" noProof="0" dirty="0"/>
          </a:p>
        </p:txBody>
      </p:sp>
      <p:pic>
        <p:nvPicPr>
          <p:cNvPr id="5" name="Kuva 5">
            <a:extLst>
              <a:ext uri="{FF2B5EF4-FFF2-40B4-BE49-F238E27FC236}">
                <a16:creationId xmlns:a16="http://schemas.microsoft.com/office/drawing/2014/main" id="{484FF1F0-A4BF-4ACC-AA24-540AF58DF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120" y="5533546"/>
            <a:ext cx="4207267" cy="927988"/>
          </a:xfrm>
          <a:prstGeom prst="rect">
            <a:avLst/>
          </a:prstGeom>
        </p:spPr>
      </p:pic>
      <p:pic>
        <p:nvPicPr>
          <p:cNvPr id="6" name="Kuva 4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236CEFB3-C2FE-4D8F-A21C-763E15020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62195" y="0"/>
            <a:ext cx="15579524" cy="16490424"/>
          </a:xfrm>
          <a:prstGeom prst="rect">
            <a:avLst/>
          </a:prstGeom>
        </p:spPr>
      </p:pic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163E5D50-A08E-4E35-AE85-1342C2C0DC18}"/>
              </a:ext>
            </a:extLst>
          </p:cNvPr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466" y="-111006"/>
            <a:ext cx="5455534" cy="771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2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fi-FI" smtClean="0"/>
              <a:t>9</a:t>
            </a:fld>
            <a:endParaRPr lang="fi-FI" dirty="0"/>
          </a:p>
        </p:txBody>
      </p:sp>
      <p:pic>
        <p:nvPicPr>
          <p:cNvPr id="5" name="Kuva 4" descr="Kuva, joka sisältää kohteen ulko, taivas, vesi, maa&#10;&#10;Kuvaus luotu automaattisesti">
            <a:extLst>
              <a:ext uri="{FF2B5EF4-FFF2-40B4-BE49-F238E27FC236}">
                <a16:creationId xmlns:a16="http://schemas.microsoft.com/office/drawing/2014/main" id="{18B45A33-4DA0-4A26-941E-3B17F11C58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7"/>
          <a:stretch/>
        </p:blipFill>
        <p:spPr>
          <a:xfrm>
            <a:off x="0" y="0"/>
            <a:ext cx="2523744" cy="6858000"/>
          </a:xfrm>
          <a:prstGeom prst="rect">
            <a:avLst/>
          </a:prstGeom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078C3BCD-5D01-43C0-8DD9-BC61515720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44" y="-1"/>
            <a:ext cx="4736038" cy="6697293"/>
          </a:xfrm>
          <a:prstGeom prst="rect">
            <a:avLst/>
          </a:prstGeom>
        </p:spPr>
      </p:pic>
      <p:pic>
        <p:nvPicPr>
          <p:cNvPr id="3" name="Content Placeholder 9">
            <a:extLst>
              <a:ext uri="{FF2B5EF4-FFF2-40B4-BE49-F238E27FC236}">
                <a16:creationId xmlns:a16="http://schemas.microsoft.com/office/drawing/2014/main" id="{163E5D50-A08E-4E35-AE85-1342C2C0DC18}"/>
              </a:ext>
            </a:extLst>
          </p:cNvPr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892" y="-1"/>
            <a:ext cx="4736038" cy="6697293"/>
          </a:xfrm>
          <a:prstGeom prst="rect">
            <a:avLst/>
          </a:prstGeom>
        </p:spPr>
      </p:pic>
      <p:sp>
        <p:nvSpPr>
          <p:cNvPr id="6" name="Ellipsi 5">
            <a:extLst>
              <a:ext uri="{FF2B5EF4-FFF2-40B4-BE49-F238E27FC236}">
                <a16:creationId xmlns:a16="http://schemas.microsoft.com/office/drawing/2014/main" id="{09E4DB67-FD7B-996E-08DF-2B8EA0016032}"/>
              </a:ext>
            </a:extLst>
          </p:cNvPr>
          <p:cNvSpPr/>
          <p:nvPr/>
        </p:nvSpPr>
        <p:spPr>
          <a:xfrm rot="1543128">
            <a:off x="4505960" y="1894840"/>
            <a:ext cx="228600" cy="345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910AC9D7-77E5-A797-C3AB-590072F9C807}"/>
              </a:ext>
            </a:extLst>
          </p:cNvPr>
          <p:cNvSpPr/>
          <p:nvPr/>
        </p:nvSpPr>
        <p:spPr>
          <a:xfrm rot="4369206">
            <a:off x="4805484" y="2393238"/>
            <a:ext cx="118872" cy="345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60516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USBSRtemplat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Traficom su">
  <a:themeElements>
    <a:clrScheme name="Traficom_2022">
      <a:dk1>
        <a:srgbClr val="000000"/>
      </a:dk1>
      <a:lt1>
        <a:srgbClr val="FFFFFF"/>
      </a:lt1>
      <a:dk2>
        <a:srgbClr val="002B74"/>
      </a:dk2>
      <a:lt2>
        <a:srgbClr val="0058B1"/>
      </a:lt2>
      <a:accent1>
        <a:srgbClr val="002B74"/>
      </a:accent1>
      <a:accent2>
        <a:srgbClr val="EC017F"/>
      </a:accent2>
      <a:accent3>
        <a:srgbClr val="669BD0"/>
      </a:accent3>
      <a:accent4>
        <a:srgbClr val="81D600"/>
      </a:accent4>
      <a:accent5>
        <a:srgbClr val="00AEB2"/>
      </a:accent5>
      <a:accent6>
        <a:srgbClr val="0058B1"/>
      </a:accent6>
      <a:hlink>
        <a:srgbClr val="00AEB2"/>
      </a:hlink>
      <a:folHlink>
        <a:srgbClr val="820083"/>
      </a:folHlink>
    </a:clrScheme>
    <a:fontScheme name="Traficom 202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wrap="square" rtlCol="0" anchor="t">
        <a:noAutofit/>
      </a:bodyPr>
      <a:lstStyle>
        <a:defPPr algn="ctr">
          <a:defRPr dirty="0" err="1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rgbClr val="00AEB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rtlCol="0">
        <a:spAutoFit/>
      </a:bodyPr>
      <a:lstStyle>
        <a:defPPr algn="l">
          <a:defRPr dirty="0" smtClean="0">
            <a:solidFill>
              <a:sysClr val="windowText" lastClr="000000"/>
            </a:solidFill>
          </a:defRPr>
        </a:defPPr>
      </a:lstStyle>
    </a:txDef>
  </a:objectDefaults>
  <a:extraClrSchemeLst/>
  <a:custClrLst>
    <a:custClr name="Traficom 1">
      <a:srgbClr val="00AEB2"/>
    </a:custClr>
    <a:custClr name="Traficom 2">
      <a:srgbClr val="018285"/>
    </a:custClr>
    <a:custClr name="Traficom 3">
      <a:srgbClr val="0058B1"/>
    </a:custClr>
    <a:custClr name="Traficom 4">
      <a:srgbClr val="159637"/>
    </a:custClr>
    <a:custClr name="Traficom 5">
      <a:srgbClr val="81D600"/>
    </a:custClr>
    <a:custClr name="Traficom 6">
      <a:srgbClr val="009EFF"/>
    </a:custClr>
    <a:custClr name="Traficom 7">
      <a:srgbClr val="0066CC"/>
    </a:custClr>
    <a:custClr name="Traficom 8">
      <a:srgbClr val="EC017F"/>
    </a:custClr>
    <a:custClr name="Traficom 9">
      <a:srgbClr val="E90008"/>
    </a:custClr>
    <a:custClr name="Traficom 10">
      <a:srgbClr val="FF7D00"/>
    </a:custClr>
    <a:custClr name="Traficom 11">
      <a:srgbClr val="FFD400"/>
    </a:custClr>
    <a:custClr name="Traficom 12">
      <a:srgbClr val="056805"/>
    </a:custClr>
    <a:custClr name="Traficom 13">
      <a:srgbClr val="026273"/>
    </a:custClr>
    <a:custClr name="Traficom 14">
      <a:srgbClr val="002C74"/>
    </a:custClr>
    <a:custClr name="Traficom 15">
      <a:srgbClr val="820084"/>
    </a:custClr>
    <a:custClr name="Traficom 16">
      <a:srgbClr val="9E003B"/>
    </a:custClr>
  </a:custClrLst>
  <a:extLst>
    <a:ext uri="{05A4C25C-085E-4340-85A3-A5531E510DB2}">
      <thm15:themeFamily xmlns:thm15="http://schemas.microsoft.com/office/thememl/2012/main" name="TRAFICOM 1 FI.potx" id="{0AB1F6D5-2B02-4B4D-8325-B3D0CE39C4E7}" vid="{F93B1DB1-E857-450F-ADFA-36C8928367DA}"/>
    </a:ext>
  </a:extLst>
</a:theme>
</file>

<file path=ppt/theme/theme11.xml><?xml version="1.0" encoding="utf-8"?>
<a:theme xmlns:a="http://schemas.openxmlformats.org/drawingml/2006/main" name="MELO-tutkimusfoorum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ELO-Segoe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pohja_MELO-tutkimusfoorumi-2022  -  Read-Only" id="{67014D00-0DD3-4B37-B343-0B377BD8C533}" vid="{1B700C02-5E58-48FA-B747-8F1CD01274A4}"/>
    </a:ext>
  </a:extLst>
</a:theme>
</file>

<file path=ppt/theme/theme12.xml><?xml version="1.0" encoding="utf-8"?>
<a:theme xmlns:a="http://schemas.openxmlformats.org/drawingml/2006/main" name="2_EUSBSRtemplat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Sjöfartsverkets mall 2016_engelska">
  <a:themeElements>
    <a:clrScheme name="Sjöfartsverkets profilfärger">
      <a:dk1>
        <a:srgbClr val="0C0A08"/>
      </a:dk1>
      <a:lt1>
        <a:sysClr val="window" lastClr="FFFFFF"/>
      </a:lt1>
      <a:dk2>
        <a:srgbClr val="7D6A55"/>
      </a:dk2>
      <a:lt2>
        <a:srgbClr val="FFFFFF"/>
      </a:lt2>
      <a:accent1>
        <a:srgbClr val="80D7F7"/>
      </a:accent1>
      <a:accent2>
        <a:srgbClr val="BFEBFB"/>
      </a:accent2>
      <a:accent3>
        <a:srgbClr val="7D6A55"/>
      </a:accent3>
      <a:accent4>
        <a:srgbClr val="00AEEF"/>
      </a:accent4>
      <a:accent5>
        <a:srgbClr val="F78F1E"/>
      </a:accent5>
      <a:accent6>
        <a:srgbClr val="FFC000"/>
      </a:accent6>
      <a:hlink>
        <a:srgbClr val="31859B"/>
      </a:hlink>
      <a:folHlink>
        <a:srgbClr val="5959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sprung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BD0E5B85-7E3B-4DB6-8D24-F185CFEBF831}" vid="{CEDBC49D-4379-430C-AF26-699BDFA85AC3}"/>
    </a:ext>
  </a:extLst>
</a:theme>
</file>

<file path=ppt/theme/theme14.xml><?xml version="1.0" encoding="utf-8"?>
<a:theme xmlns:a="http://schemas.openxmlformats.org/drawingml/2006/main" name="1_Traficom su">
  <a:themeElements>
    <a:clrScheme name="Traficom_2022">
      <a:dk1>
        <a:srgbClr val="000000"/>
      </a:dk1>
      <a:lt1>
        <a:srgbClr val="FFFFFF"/>
      </a:lt1>
      <a:dk2>
        <a:srgbClr val="002B74"/>
      </a:dk2>
      <a:lt2>
        <a:srgbClr val="0058B1"/>
      </a:lt2>
      <a:accent1>
        <a:srgbClr val="002B74"/>
      </a:accent1>
      <a:accent2>
        <a:srgbClr val="EC017F"/>
      </a:accent2>
      <a:accent3>
        <a:srgbClr val="669BD0"/>
      </a:accent3>
      <a:accent4>
        <a:srgbClr val="81D600"/>
      </a:accent4>
      <a:accent5>
        <a:srgbClr val="00AEB2"/>
      </a:accent5>
      <a:accent6>
        <a:srgbClr val="0058B1"/>
      </a:accent6>
      <a:hlink>
        <a:srgbClr val="00AEB2"/>
      </a:hlink>
      <a:folHlink>
        <a:srgbClr val="820083"/>
      </a:folHlink>
    </a:clrScheme>
    <a:fontScheme name="Traficom 202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wrap="square" rtlCol="0" anchor="t">
        <a:noAutofit/>
      </a:bodyPr>
      <a:lstStyle>
        <a:defPPr algn="ctr">
          <a:defRPr dirty="0" err="1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rgbClr val="00AEB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tx2"/>
        </a:solidFill>
      </a:spPr>
      <a:bodyPr wrap="square" rtlCol="0">
        <a:spAutoFit/>
      </a:bodyPr>
      <a:lstStyle>
        <a:defPPr algn="l">
          <a:defRPr dirty="0" err="1" smtClean="0">
            <a:solidFill>
              <a:schemeClr val="bg1"/>
            </a:solidFill>
          </a:defRPr>
        </a:defPPr>
      </a:lstStyle>
    </a:txDef>
  </a:objectDefaults>
  <a:extraClrSchemeLst/>
  <a:custClrLst>
    <a:custClr name="Traficom 1">
      <a:srgbClr val="00AEB2"/>
    </a:custClr>
    <a:custClr name="Traficom 2">
      <a:srgbClr val="018285"/>
    </a:custClr>
    <a:custClr name="Traficom 3">
      <a:srgbClr val="0058B1"/>
    </a:custClr>
    <a:custClr name="Traficom 4">
      <a:srgbClr val="159637"/>
    </a:custClr>
    <a:custClr name="Traficom 5">
      <a:srgbClr val="81D600"/>
    </a:custClr>
    <a:custClr name="Traficom 6">
      <a:srgbClr val="009EFF"/>
    </a:custClr>
    <a:custClr name="Traficom 7">
      <a:srgbClr val="0066CC"/>
    </a:custClr>
    <a:custClr name="Traficom 8">
      <a:srgbClr val="EC017F"/>
    </a:custClr>
    <a:custClr name="Traficom 9">
      <a:srgbClr val="E90008"/>
    </a:custClr>
    <a:custClr name="Traficom 10">
      <a:srgbClr val="FF7D00"/>
    </a:custClr>
    <a:custClr name="Traficom 11">
      <a:srgbClr val="FFD400"/>
    </a:custClr>
    <a:custClr name="Traficom 12">
      <a:srgbClr val="056805"/>
    </a:custClr>
    <a:custClr name="Traficom 13">
      <a:srgbClr val="026273"/>
    </a:custClr>
    <a:custClr name="Traficom 14">
      <a:srgbClr val="002C74"/>
    </a:custClr>
    <a:custClr name="Traficom 15">
      <a:srgbClr val="820084"/>
    </a:custClr>
    <a:custClr name="Traficom 16">
      <a:srgbClr val="9E003B"/>
    </a:custClr>
  </a:custClrLst>
  <a:extLst>
    <a:ext uri="{05A4C25C-085E-4340-85A3-A5531E510DB2}">
      <thm15:themeFamily xmlns:thm15="http://schemas.microsoft.com/office/thememl/2012/main" name="TRAFICOM 3 EN.potx" id="{FDF1DBDF-DBF2-4556-8A07-2339249CE1A5}" vid="{CB2E5C9B-E4D0-43E6-A27C-B1704E5000DF}"/>
    </a:ext>
  </a:extLst>
</a:theme>
</file>

<file path=ppt/theme/theme1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USBSRtemplate2">
  <a:themeElements>
    <a:clrScheme name="EUSBR">
      <a:dk1>
        <a:sysClr val="windowText" lastClr="000000"/>
      </a:dk1>
      <a:lt1>
        <a:sysClr val="window" lastClr="FFFFFF"/>
      </a:lt1>
      <a:dk2>
        <a:srgbClr val="004493"/>
      </a:dk2>
      <a:lt2>
        <a:srgbClr val="EEECE1"/>
      </a:lt2>
      <a:accent1>
        <a:srgbClr val="004493"/>
      </a:accent1>
      <a:accent2>
        <a:srgbClr val="F9BA00"/>
      </a:accent2>
      <a:accent3>
        <a:srgbClr val="C6C6C6"/>
      </a:accent3>
      <a:accent4>
        <a:srgbClr val="C0D681"/>
      </a:accent4>
      <a:accent5>
        <a:srgbClr val="83B719"/>
      </a:accent5>
      <a:accent6>
        <a:srgbClr val="009DDF"/>
      </a:accent6>
      <a:hlink>
        <a:srgbClr val="009DDF"/>
      </a:hlink>
      <a:folHlink>
        <a:srgbClr val="83B719"/>
      </a:folHlink>
    </a:clrScheme>
    <a:fontScheme name="Spek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EUSBSR end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S_mall">
  <a:themeElements>
    <a:clrScheme name="Transportstyrelsen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BBB"/>
      </a:accent1>
      <a:accent2>
        <a:srgbClr val="616365"/>
      </a:accent2>
      <a:accent3>
        <a:srgbClr val="00A1DE"/>
      </a:accent3>
      <a:accent4>
        <a:srgbClr val="CF0072"/>
      </a:accent4>
      <a:accent5>
        <a:srgbClr val="E98300"/>
      </a:accent5>
      <a:accent6>
        <a:srgbClr val="B6BF00"/>
      </a:accent6>
      <a:hlink>
        <a:srgbClr val="0000FF"/>
      </a:hlink>
      <a:folHlink>
        <a:srgbClr val="800080"/>
      </a:folHlink>
    </a:clrScheme>
    <a:fontScheme name="TS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S_engelsk.potx" id="{9CE90F6F-27E5-49E7-BBE6-AF44E5AC66D2}" vid="{8F2F435B-A959-49C0-B838-789DD84E53B8}"/>
    </a:ext>
  </a:extLst>
</a:theme>
</file>

<file path=ppt/theme/theme5.xml><?xml version="1.0" encoding="utf-8"?>
<a:theme xmlns:a="http://schemas.openxmlformats.org/drawingml/2006/main" name="1_EUSBSRtemplat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EUSBSR end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TS_mall">
  <a:themeElements>
    <a:clrScheme name="Transportstyrelsen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BBB"/>
      </a:accent1>
      <a:accent2>
        <a:srgbClr val="616365"/>
      </a:accent2>
      <a:accent3>
        <a:srgbClr val="00A1DE"/>
      </a:accent3>
      <a:accent4>
        <a:srgbClr val="CF0072"/>
      </a:accent4>
      <a:accent5>
        <a:srgbClr val="E98300"/>
      </a:accent5>
      <a:accent6>
        <a:srgbClr val="B6BF00"/>
      </a:accent6>
      <a:hlink>
        <a:srgbClr val="0000FF"/>
      </a:hlink>
      <a:folHlink>
        <a:srgbClr val="800080"/>
      </a:folHlink>
    </a:clrScheme>
    <a:fontScheme name="TS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S_svensk.potx" id="{6C5D5E66-46B5-43EA-89E4-23E4B03F8460}" vid="{CBD8F92C-9B19-468B-9168-2DB8C32743D1}"/>
    </a:ext>
  </a:extLst>
</a:theme>
</file>

<file path=ppt/theme/theme8.xml><?xml version="1.0" encoding="utf-8"?>
<a:theme xmlns:a="http://schemas.openxmlformats.org/drawingml/2006/main" name="A) Traficom 1 su">
  <a:themeElements>
    <a:clrScheme name="Traficom_orig">
      <a:dk1>
        <a:sysClr val="windowText" lastClr="000000"/>
      </a:dk1>
      <a:lt1>
        <a:sysClr val="window" lastClr="FFFFFF"/>
      </a:lt1>
      <a:dk2>
        <a:srgbClr val="018285"/>
      </a:dk2>
      <a:lt2>
        <a:srgbClr val="1C6BBA"/>
      </a:lt2>
      <a:accent1>
        <a:srgbClr val="00AEB2"/>
      </a:accent1>
      <a:accent2>
        <a:srgbClr val="EC017F"/>
      </a:accent2>
      <a:accent3>
        <a:srgbClr val="81D600"/>
      </a:accent3>
      <a:accent4>
        <a:srgbClr val="018285"/>
      </a:accent4>
      <a:accent5>
        <a:srgbClr val="0058B1"/>
      </a:accent5>
      <a:accent6>
        <a:srgbClr val="159637"/>
      </a:accent6>
      <a:hlink>
        <a:srgbClr val="0563C1"/>
      </a:hlink>
      <a:folHlink>
        <a:srgbClr val="911B93"/>
      </a:folHlink>
    </a:clrScheme>
    <a:fontScheme name="Mukautettu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AEB2"/>
        </a:solidFill>
        <a:ln>
          <a:solidFill>
            <a:srgbClr val="00AEB2"/>
          </a:solidFill>
        </a:ln>
      </a:spPr>
      <a:bodyPr rtlCol="0" anchor="t"/>
      <a:lstStyle>
        <a:defPPr algn="ctr">
          <a:defRPr dirty="0" err="1" smtClean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rgbClr val="00AEB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rgbClr val="00AEB2"/>
        </a:solidFill>
      </a:spPr>
      <a:bodyPr wrap="none" rtlCol="0">
        <a:spAutoFit/>
      </a:bodyPr>
      <a:lstStyle>
        <a:defPPr algn="l">
          <a:defRPr dirty="0" err="1" smtClean="0">
            <a:solidFill>
              <a:schemeClr val="bg1"/>
            </a:solidFill>
          </a:defRPr>
        </a:defPPr>
      </a:lstStyle>
    </a:txDef>
  </a:objectDefaults>
  <a:extraClrSchemeLst/>
  <a:custClrLst>
    <a:custClr name="Traficom 1">
      <a:srgbClr val="00AEB2"/>
    </a:custClr>
    <a:custClr name="Traficom 2">
      <a:srgbClr val="018285"/>
    </a:custClr>
    <a:custClr name="Traficom 3">
      <a:srgbClr val="0058B1"/>
    </a:custClr>
    <a:custClr name="Traficom 4">
      <a:srgbClr val="159637"/>
    </a:custClr>
    <a:custClr name="Traficom 5">
      <a:srgbClr val="81D600"/>
    </a:custClr>
    <a:custClr name="Traficom 6">
      <a:srgbClr val="009EFF"/>
    </a:custClr>
    <a:custClr name="Traficom 7">
      <a:srgbClr val="0066CC"/>
    </a:custClr>
    <a:custClr name="Traficom 8">
      <a:srgbClr val="EC017F"/>
    </a:custClr>
    <a:custClr name="Traficom 9">
      <a:srgbClr val="E90008"/>
    </a:custClr>
    <a:custClr name="Traficom 10">
      <a:srgbClr val="FF7D00"/>
    </a:custClr>
    <a:custClr name="Traficom 11">
      <a:srgbClr val="FFD400"/>
    </a:custClr>
    <a:custClr name="Traficom 12">
      <a:srgbClr val="056805"/>
    </a:custClr>
    <a:custClr name="Traficom 13">
      <a:srgbClr val="026273"/>
    </a:custClr>
    <a:custClr name="Traficom 14">
      <a:srgbClr val="002C74"/>
    </a:custClr>
    <a:custClr name="Traficom 15">
      <a:srgbClr val="820084"/>
    </a:custClr>
    <a:custClr name="Traficom 16">
      <a:srgbClr val="9E003B"/>
    </a:custClr>
  </a:custClrLst>
  <a:extLst>
    <a:ext uri="{05A4C25C-085E-4340-85A3-A5531E510DB2}">
      <thm15:themeFamily xmlns:thm15="http://schemas.microsoft.com/office/thememl/2012/main" name="Traficom pp-pohja_EN.pptx" id="{18364F68-595B-418D-9FAF-E507F72A8FEF}" vid="{AAD915CD-C27F-498D-A78B-0A5441538BA2}"/>
    </a:ext>
  </a:extLst>
</a:theme>
</file>

<file path=ppt/theme/theme9.xml><?xml version="1.0" encoding="utf-8"?>
<a:theme xmlns:a="http://schemas.openxmlformats.org/drawingml/2006/main" name="3_Anpassad formgiv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ll mörkblå" id="{AE353A5E-5B0C-44FF-8495-BE07C65C483A}" vid="{997391AF-0EC2-4033-ADF5-1DAC9246F3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EUSBSR PowerPoint Template (1)</Template>
  <TotalTime>6397</TotalTime>
  <Words>476</Words>
  <Application>Microsoft Office PowerPoint</Application>
  <PresentationFormat>Bredbild</PresentationFormat>
  <Paragraphs>81</Paragraphs>
  <Slides>15</Slides>
  <Notes>11</Notes>
  <HiddenSlides>6</HiddenSlides>
  <MMClips>0</MMClips>
  <ScaleCrop>false</ScaleCrop>
  <HeadingPairs>
    <vt:vector size="6" baseType="variant">
      <vt:variant>
        <vt:lpstr>Använt teckensnitt</vt:lpstr>
      </vt:variant>
      <vt:variant>
        <vt:i4>12</vt:i4>
      </vt:variant>
      <vt:variant>
        <vt:lpstr>Tema</vt:lpstr>
      </vt:variant>
      <vt:variant>
        <vt:i4>14</vt:i4>
      </vt:variant>
      <vt:variant>
        <vt:lpstr>Bildrubriker</vt:lpstr>
      </vt:variant>
      <vt:variant>
        <vt:i4>15</vt:i4>
      </vt:variant>
    </vt:vector>
  </HeadingPairs>
  <TitlesOfParts>
    <vt:vector size="41" baseType="lpstr">
      <vt:lpstr>MS PGothic</vt:lpstr>
      <vt:lpstr>Arial</vt:lpstr>
      <vt:lpstr>Calibri</vt:lpstr>
      <vt:lpstr>Calibri Light</vt:lpstr>
      <vt:lpstr>Corbel</vt:lpstr>
      <vt:lpstr>Felbridge Pro</vt:lpstr>
      <vt:lpstr>inherit</vt:lpstr>
      <vt:lpstr>Segoe UI</vt:lpstr>
      <vt:lpstr>Tahoma</vt:lpstr>
      <vt:lpstr>Trebuchet MS</vt:lpstr>
      <vt:lpstr>Verdana</vt:lpstr>
      <vt:lpstr>Wingdings 3</vt:lpstr>
      <vt:lpstr>EUSBSRtemplate1</vt:lpstr>
      <vt:lpstr>EUSBSRtemplate2</vt:lpstr>
      <vt:lpstr>EUSBSR ending slide</vt:lpstr>
      <vt:lpstr>TS_mall</vt:lpstr>
      <vt:lpstr>1_EUSBSRtemplate1</vt:lpstr>
      <vt:lpstr>1_EUSBSR ending slide</vt:lpstr>
      <vt:lpstr>1_TS_mall</vt:lpstr>
      <vt:lpstr>A) Traficom 1 su</vt:lpstr>
      <vt:lpstr>3_Anpassad formgivning</vt:lpstr>
      <vt:lpstr>Traficom su</vt:lpstr>
      <vt:lpstr>MELO-tutkimusfoorumi</vt:lpstr>
      <vt:lpstr>2_EUSBSRtemplate1</vt:lpstr>
      <vt:lpstr>Sjöfartsverkets mall 2016_engelska</vt:lpstr>
      <vt:lpstr>1_Traficom su</vt:lpstr>
      <vt:lpstr>Wind Farms and Shipping – Friends or Foes?</vt:lpstr>
      <vt:lpstr>Shipping in the Baltic?</vt:lpstr>
      <vt:lpstr>Safety distance according to international law (and Dutch practice)</vt:lpstr>
      <vt:lpstr>Ooopsy – by Dutch Department of Energy</vt:lpstr>
      <vt:lpstr>Where do we put the wind farms?</vt:lpstr>
      <vt:lpstr>Where are ships sailing</vt:lpstr>
      <vt:lpstr>Winter Navigation</vt:lpstr>
      <vt:lpstr>Winter Navigation</vt:lpstr>
      <vt:lpstr>PowerPoint-presentation</vt:lpstr>
      <vt:lpstr>PowerPoint-presentation</vt:lpstr>
      <vt:lpstr>PowerPoint-presentation</vt:lpstr>
      <vt:lpstr>Friends or Foes?</vt:lpstr>
      <vt:lpstr>Friends or Foes?</vt:lpstr>
      <vt:lpstr>Dziękuję - THANK YOU! </vt:lpstr>
      <vt:lpstr>PowerPoint-presentation</vt:lpstr>
    </vt:vector>
  </TitlesOfParts>
  <Company>Rudström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Wallenius Meija</dc:creator>
  <cp:lastModifiedBy>Siwe, Ulf</cp:lastModifiedBy>
  <cp:revision>140</cp:revision>
  <cp:lastPrinted>2012-03-08T10:37:09Z</cp:lastPrinted>
  <dcterms:created xsi:type="dcterms:W3CDTF">2021-10-15T09:56:37Z</dcterms:created>
  <dcterms:modified xsi:type="dcterms:W3CDTF">2023-09-11T20:11:34Z</dcterms:modified>
</cp:coreProperties>
</file>